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0" r:id="rId4"/>
  </p:sldMasterIdLst>
  <p:notesMasterIdLst>
    <p:notesMasterId r:id="rId18"/>
  </p:notesMasterIdLst>
  <p:sldIdLst>
    <p:sldId id="256" r:id="rId5"/>
    <p:sldId id="278" r:id="rId6"/>
    <p:sldId id="258" r:id="rId7"/>
    <p:sldId id="286" r:id="rId8"/>
    <p:sldId id="281" r:id="rId9"/>
    <p:sldId id="261" r:id="rId10"/>
    <p:sldId id="260" r:id="rId11"/>
    <p:sldId id="282" r:id="rId12"/>
    <p:sldId id="283" r:id="rId13"/>
    <p:sldId id="284" r:id="rId14"/>
    <p:sldId id="285" r:id="rId15"/>
    <p:sldId id="287" r:id="rId16"/>
    <p:sldId id="28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C1A5F-02B2-4A2D-9E99-99125AEB0E3B}" v="45" dt="2022-06-27T18:39:15.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13" autoAdjust="0"/>
    <p:restoredTop sz="93216" autoAdjust="0"/>
  </p:normalViewPr>
  <p:slideViewPr>
    <p:cSldViewPr snapToGrid="0">
      <p:cViewPr varScale="1">
        <p:scale>
          <a:sx n="77" d="100"/>
          <a:sy n="77" d="100"/>
        </p:scale>
        <p:origin x="62" y="182"/>
      </p:cViewPr>
      <p:guideLst>
        <p:guide pos="576"/>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A84D51-8A98-4B14-B31D-5242001F614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D8036043-97BC-4534-84E7-78E16350523C}">
      <dgm:prSet/>
      <dgm:spPr/>
      <dgm:t>
        <a:bodyPr/>
        <a:lstStyle/>
        <a:p>
          <a:r>
            <a:rPr lang="en-US"/>
            <a:t>The management of ecohero was not pleased with the results of the social media marketing activities. The assignment was to research what ecohero should do to improve their performance on social media and to increase the number of sales that are being through this.</a:t>
          </a:r>
        </a:p>
      </dgm:t>
    </dgm:pt>
    <dgm:pt modelId="{22871B03-60B2-4C20-BF0C-1C9677B7A33F}" type="parTrans" cxnId="{E0FCA167-CC48-4890-89AF-BA5229B08C97}">
      <dgm:prSet/>
      <dgm:spPr/>
      <dgm:t>
        <a:bodyPr/>
        <a:lstStyle/>
        <a:p>
          <a:endParaRPr lang="en-US"/>
        </a:p>
      </dgm:t>
    </dgm:pt>
    <dgm:pt modelId="{39ECC2C4-374E-43E7-89CE-1BB1E707ECDA}" type="sibTrans" cxnId="{E0FCA167-CC48-4890-89AF-BA5229B08C97}">
      <dgm:prSet/>
      <dgm:spPr/>
      <dgm:t>
        <a:bodyPr/>
        <a:lstStyle/>
        <a:p>
          <a:endParaRPr lang="en-US"/>
        </a:p>
      </dgm:t>
    </dgm:pt>
    <dgm:pt modelId="{5B5A9A92-7832-498B-BD12-1C0D95C2B515}">
      <dgm:prSet/>
      <dgm:spPr/>
      <dgm:t>
        <a:bodyPr/>
        <a:lstStyle/>
        <a:p>
          <a:r>
            <a:rPr lang="en-US"/>
            <a:t>ecohero asked to create a new social media marketing strategy for Instagram and a guide for influencer marketing.  </a:t>
          </a:r>
        </a:p>
      </dgm:t>
    </dgm:pt>
    <dgm:pt modelId="{84FCC521-298F-4405-92D7-A8ED92CD171F}" type="parTrans" cxnId="{BBEF9174-9D5F-457D-A30F-5FF5522D6E59}">
      <dgm:prSet/>
      <dgm:spPr/>
      <dgm:t>
        <a:bodyPr/>
        <a:lstStyle/>
        <a:p>
          <a:endParaRPr lang="en-US"/>
        </a:p>
      </dgm:t>
    </dgm:pt>
    <dgm:pt modelId="{62F7EE21-8D79-4012-9FE6-43A31A90E4D3}" type="sibTrans" cxnId="{BBEF9174-9D5F-457D-A30F-5FF5522D6E59}">
      <dgm:prSet/>
      <dgm:spPr/>
      <dgm:t>
        <a:bodyPr/>
        <a:lstStyle/>
        <a:p>
          <a:endParaRPr lang="en-US"/>
        </a:p>
      </dgm:t>
    </dgm:pt>
    <dgm:pt modelId="{5B49E3BF-9553-4D33-92CB-8D12732397AC}" type="pres">
      <dgm:prSet presAssocID="{50A84D51-8A98-4B14-B31D-5242001F6148}" presName="linear" presStyleCnt="0">
        <dgm:presLayoutVars>
          <dgm:animLvl val="lvl"/>
          <dgm:resizeHandles val="exact"/>
        </dgm:presLayoutVars>
      </dgm:prSet>
      <dgm:spPr/>
    </dgm:pt>
    <dgm:pt modelId="{5A159EF4-0BBA-40D2-80D4-C0F769FC9EC2}" type="pres">
      <dgm:prSet presAssocID="{D8036043-97BC-4534-84E7-78E16350523C}" presName="parentText" presStyleLbl="node1" presStyleIdx="0" presStyleCnt="2">
        <dgm:presLayoutVars>
          <dgm:chMax val="0"/>
          <dgm:bulletEnabled val="1"/>
        </dgm:presLayoutVars>
      </dgm:prSet>
      <dgm:spPr/>
    </dgm:pt>
    <dgm:pt modelId="{E5E8D680-19E3-4F33-81C6-EB72A5E8AE6E}" type="pres">
      <dgm:prSet presAssocID="{39ECC2C4-374E-43E7-89CE-1BB1E707ECDA}" presName="spacer" presStyleCnt="0"/>
      <dgm:spPr/>
    </dgm:pt>
    <dgm:pt modelId="{2F4035BE-827A-4AD1-A072-F9CC1814B0DD}" type="pres">
      <dgm:prSet presAssocID="{5B5A9A92-7832-498B-BD12-1C0D95C2B515}" presName="parentText" presStyleLbl="node1" presStyleIdx="1" presStyleCnt="2">
        <dgm:presLayoutVars>
          <dgm:chMax val="0"/>
          <dgm:bulletEnabled val="1"/>
        </dgm:presLayoutVars>
      </dgm:prSet>
      <dgm:spPr/>
    </dgm:pt>
  </dgm:ptLst>
  <dgm:cxnLst>
    <dgm:cxn modelId="{C1B3B912-C9C9-4E6C-B4EE-694F67591360}" type="presOf" srcId="{50A84D51-8A98-4B14-B31D-5242001F6148}" destId="{5B49E3BF-9553-4D33-92CB-8D12732397AC}" srcOrd="0" destOrd="0" presId="urn:microsoft.com/office/officeart/2005/8/layout/vList2"/>
    <dgm:cxn modelId="{CE2BF329-4927-4517-BF93-56D69BF0774B}" type="presOf" srcId="{D8036043-97BC-4534-84E7-78E16350523C}" destId="{5A159EF4-0BBA-40D2-80D4-C0F769FC9EC2}" srcOrd="0" destOrd="0" presId="urn:microsoft.com/office/officeart/2005/8/layout/vList2"/>
    <dgm:cxn modelId="{E0FCA167-CC48-4890-89AF-BA5229B08C97}" srcId="{50A84D51-8A98-4B14-B31D-5242001F6148}" destId="{D8036043-97BC-4534-84E7-78E16350523C}" srcOrd="0" destOrd="0" parTransId="{22871B03-60B2-4C20-BF0C-1C9677B7A33F}" sibTransId="{39ECC2C4-374E-43E7-89CE-1BB1E707ECDA}"/>
    <dgm:cxn modelId="{46ED814D-CAFF-439F-A23D-D18E688C73FB}" type="presOf" srcId="{5B5A9A92-7832-498B-BD12-1C0D95C2B515}" destId="{2F4035BE-827A-4AD1-A072-F9CC1814B0DD}" srcOrd="0" destOrd="0" presId="urn:microsoft.com/office/officeart/2005/8/layout/vList2"/>
    <dgm:cxn modelId="{BBEF9174-9D5F-457D-A30F-5FF5522D6E59}" srcId="{50A84D51-8A98-4B14-B31D-5242001F6148}" destId="{5B5A9A92-7832-498B-BD12-1C0D95C2B515}" srcOrd="1" destOrd="0" parTransId="{84FCC521-298F-4405-92D7-A8ED92CD171F}" sibTransId="{62F7EE21-8D79-4012-9FE6-43A31A90E4D3}"/>
    <dgm:cxn modelId="{B25A6080-055B-4604-9401-05F4B6118925}" type="presParOf" srcId="{5B49E3BF-9553-4D33-92CB-8D12732397AC}" destId="{5A159EF4-0BBA-40D2-80D4-C0F769FC9EC2}" srcOrd="0" destOrd="0" presId="urn:microsoft.com/office/officeart/2005/8/layout/vList2"/>
    <dgm:cxn modelId="{EE65DDFB-4956-4269-88FA-8696AB2787BD}" type="presParOf" srcId="{5B49E3BF-9553-4D33-92CB-8D12732397AC}" destId="{E5E8D680-19E3-4F33-81C6-EB72A5E8AE6E}" srcOrd="1" destOrd="0" presId="urn:microsoft.com/office/officeart/2005/8/layout/vList2"/>
    <dgm:cxn modelId="{3F25111E-E85C-4D11-BA87-14FD1D728E04}" type="presParOf" srcId="{5B49E3BF-9553-4D33-92CB-8D12732397AC}" destId="{2F4035BE-827A-4AD1-A072-F9CC1814B0D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BEFD93-570D-4FEB-872A-738130048F6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BA66163-F5A2-403D-A68F-A7055B5BBFAC}">
      <dgm:prSet/>
      <dgm:spPr/>
      <dgm:t>
        <a:bodyPr/>
        <a:lstStyle/>
        <a:p>
          <a:r>
            <a:rPr lang="en-GB"/>
            <a:t>Current social media strategy is outdated </a:t>
          </a:r>
          <a:endParaRPr lang="en-US"/>
        </a:p>
      </dgm:t>
    </dgm:pt>
    <dgm:pt modelId="{BA0C7AE0-DF61-40B6-BE58-4AA6B81EFB4D}" type="parTrans" cxnId="{8E018A08-DB22-4662-B2BD-3D84BA33206B}">
      <dgm:prSet/>
      <dgm:spPr/>
      <dgm:t>
        <a:bodyPr/>
        <a:lstStyle/>
        <a:p>
          <a:endParaRPr lang="en-US"/>
        </a:p>
      </dgm:t>
    </dgm:pt>
    <dgm:pt modelId="{156DD917-4BDA-47C5-8EAD-2E87EE45B027}" type="sibTrans" cxnId="{8E018A08-DB22-4662-B2BD-3D84BA33206B}">
      <dgm:prSet/>
      <dgm:spPr/>
      <dgm:t>
        <a:bodyPr/>
        <a:lstStyle/>
        <a:p>
          <a:endParaRPr lang="en-US"/>
        </a:p>
      </dgm:t>
    </dgm:pt>
    <dgm:pt modelId="{D1F252B9-8AB5-4E3E-A2F4-DCBE93A5C1E7}">
      <dgm:prSet/>
      <dgm:spPr/>
      <dgm:t>
        <a:bodyPr/>
        <a:lstStyle/>
        <a:p>
          <a:r>
            <a:rPr lang="en-GB"/>
            <a:t>Instagram is their best performing platform</a:t>
          </a:r>
          <a:endParaRPr lang="en-US"/>
        </a:p>
      </dgm:t>
    </dgm:pt>
    <dgm:pt modelId="{61598F9B-8F43-4C39-A98B-F13A917D2732}" type="parTrans" cxnId="{5EB37737-FFAC-475C-AF3F-5683F75D346C}">
      <dgm:prSet/>
      <dgm:spPr/>
      <dgm:t>
        <a:bodyPr/>
        <a:lstStyle/>
        <a:p>
          <a:endParaRPr lang="en-US"/>
        </a:p>
      </dgm:t>
    </dgm:pt>
    <dgm:pt modelId="{FB11A68A-AAD2-4D7C-A736-752BD7E72362}" type="sibTrans" cxnId="{5EB37737-FFAC-475C-AF3F-5683F75D346C}">
      <dgm:prSet/>
      <dgm:spPr/>
      <dgm:t>
        <a:bodyPr/>
        <a:lstStyle/>
        <a:p>
          <a:endParaRPr lang="en-US"/>
        </a:p>
      </dgm:t>
    </dgm:pt>
    <dgm:pt modelId="{7A4DA1C1-E359-4B4E-B498-54E42D82FD49}">
      <dgm:prSet/>
      <dgm:spPr/>
      <dgm:t>
        <a:bodyPr/>
        <a:lstStyle/>
        <a:p>
          <a:r>
            <a:rPr lang="en-GB"/>
            <a:t>Germany offers an interesting marketing for ecohero </a:t>
          </a:r>
          <a:endParaRPr lang="en-US"/>
        </a:p>
      </dgm:t>
    </dgm:pt>
    <dgm:pt modelId="{30DA91C4-D1A1-4742-B6D8-A0ED293BDAC0}" type="parTrans" cxnId="{747A4C88-6D76-4719-BA3A-AE982933B3F6}">
      <dgm:prSet/>
      <dgm:spPr/>
      <dgm:t>
        <a:bodyPr/>
        <a:lstStyle/>
        <a:p>
          <a:endParaRPr lang="en-US"/>
        </a:p>
      </dgm:t>
    </dgm:pt>
    <dgm:pt modelId="{D20247E7-66A4-45BC-8D1D-A57C30A54144}" type="sibTrans" cxnId="{747A4C88-6D76-4719-BA3A-AE982933B3F6}">
      <dgm:prSet/>
      <dgm:spPr/>
      <dgm:t>
        <a:bodyPr/>
        <a:lstStyle/>
        <a:p>
          <a:endParaRPr lang="en-US"/>
        </a:p>
      </dgm:t>
    </dgm:pt>
    <dgm:pt modelId="{4B96383B-E122-46E5-8D65-E4A3F86E239F}">
      <dgm:prSet/>
      <dgm:spPr/>
      <dgm:t>
        <a:bodyPr/>
        <a:lstStyle/>
        <a:p>
          <a:r>
            <a:rPr lang="en-GB"/>
            <a:t>Target audience are mainly women between 23-40 years old with an interest in sustainability </a:t>
          </a:r>
          <a:endParaRPr lang="en-US"/>
        </a:p>
      </dgm:t>
    </dgm:pt>
    <dgm:pt modelId="{B57272C1-F0ED-4F23-B135-66FF28348930}" type="parTrans" cxnId="{E6A51A73-4513-4CF5-8610-0CA202BD21A1}">
      <dgm:prSet/>
      <dgm:spPr/>
      <dgm:t>
        <a:bodyPr/>
        <a:lstStyle/>
        <a:p>
          <a:endParaRPr lang="en-US"/>
        </a:p>
      </dgm:t>
    </dgm:pt>
    <dgm:pt modelId="{07A5C4D5-7EE3-44AB-83A4-D7445F1BF009}" type="sibTrans" cxnId="{E6A51A73-4513-4CF5-8610-0CA202BD21A1}">
      <dgm:prSet/>
      <dgm:spPr/>
      <dgm:t>
        <a:bodyPr/>
        <a:lstStyle/>
        <a:p>
          <a:endParaRPr lang="en-US"/>
        </a:p>
      </dgm:t>
    </dgm:pt>
    <dgm:pt modelId="{416FDF73-7FAD-46E9-BEFA-60B409D1D2B7}">
      <dgm:prSet/>
      <dgm:spPr/>
      <dgm:t>
        <a:bodyPr/>
        <a:lstStyle/>
        <a:p>
          <a:r>
            <a:rPr lang="en-GB"/>
            <a:t>Tested methods to improve performance: posting regular, stories, reels and using hashtags </a:t>
          </a:r>
          <a:endParaRPr lang="en-US"/>
        </a:p>
      </dgm:t>
    </dgm:pt>
    <dgm:pt modelId="{BC282079-F7C5-4067-880F-9C773C56C383}" type="parTrans" cxnId="{415D81AF-CACF-4F3D-A368-1CA4E2CE6450}">
      <dgm:prSet/>
      <dgm:spPr/>
      <dgm:t>
        <a:bodyPr/>
        <a:lstStyle/>
        <a:p>
          <a:endParaRPr lang="en-US"/>
        </a:p>
      </dgm:t>
    </dgm:pt>
    <dgm:pt modelId="{45EBBF58-6766-4C31-B020-1512C6F17A80}" type="sibTrans" cxnId="{415D81AF-CACF-4F3D-A368-1CA4E2CE6450}">
      <dgm:prSet/>
      <dgm:spPr/>
      <dgm:t>
        <a:bodyPr/>
        <a:lstStyle/>
        <a:p>
          <a:endParaRPr lang="en-US"/>
        </a:p>
      </dgm:t>
    </dgm:pt>
    <dgm:pt modelId="{71266EE1-0CEC-4CE2-857B-D1B0B8B59A7D}">
      <dgm:prSet/>
      <dgm:spPr/>
      <dgm:t>
        <a:bodyPr/>
        <a:lstStyle/>
        <a:p>
          <a:r>
            <a:rPr lang="en-GB" dirty="0"/>
            <a:t>Additional interesting methods to improve performance: influencer marketing, social media ads and an Instagram shop</a:t>
          </a:r>
          <a:endParaRPr lang="en-US" dirty="0"/>
        </a:p>
      </dgm:t>
    </dgm:pt>
    <dgm:pt modelId="{9A5BED6C-2CFB-4D41-97E1-14D769DA3187}" type="parTrans" cxnId="{A4287417-48A8-4F43-BAB2-1BD9737AF338}">
      <dgm:prSet/>
      <dgm:spPr/>
      <dgm:t>
        <a:bodyPr/>
        <a:lstStyle/>
        <a:p>
          <a:endParaRPr lang="en-US"/>
        </a:p>
      </dgm:t>
    </dgm:pt>
    <dgm:pt modelId="{569525AA-A1D0-4A29-BE55-5DDFCE5C038D}" type="sibTrans" cxnId="{A4287417-48A8-4F43-BAB2-1BD9737AF338}">
      <dgm:prSet/>
      <dgm:spPr/>
      <dgm:t>
        <a:bodyPr/>
        <a:lstStyle/>
        <a:p>
          <a:endParaRPr lang="en-US"/>
        </a:p>
      </dgm:t>
    </dgm:pt>
    <dgm:pt modelId="{D30D9BCD-6A85-4DA3-AF11-2B98F809F9CF}" type="pres">
      <dgm:prSet presAssocID="{A3BEFD93-570D-4FEB-872A-738130048F68}" presName="linear" presStyleCnt="0">
        <dgm:presLayoutVars>
          <dgm:animLvl val="lvl"/>
          <dgm:resizeHandles val="exact"/>
        </dgm:presLayoutVars>
      </dgm:prSet>
      <dgm:spPr/>
    </dgm:pt>
    <dgm:pt modelId="{63E6206F-322F-42D8-A698-CEF2D856EA4B}" type="pres">
      <dgm:prSet presAssocID="{8BA66163-F5A2-403D-A68F-A7055B5BBFAC}" presName="parentText" presStyleLbl="node1" presStyleIdx="0" presStyleCnt="6">
        <dgm:presLayoutVars>
          <dgm:chMax val="0"/>
          <dgm:bulletEnabled val="1"/>
        </dgm:presLayoutVars>
      </dgm:prSet>
      <dgm:spPr/>
    </dgm:pt>
    <dgm:pt modelId="{4C66ADEF-B753-4826-8D80-95DDEE265DAB}" type="pres">
      <dgm:prSet presAssocID="{156DD917-4BDA-47C5-8EAD-2E87EE45B027}" presName="spacer" presStyleCnt="0"/>
      <dgm:spPr/>
    </dgm:pt>
    <dgm:pt modelId="{1E9EA5E0-600C-40EE-A82E-C279256EAE91}" type="pres">
      <dgm:prSet presAssocID="{D1F252B9-8AB5-4E3E-A2F4-DCBE93A5C1E7}" presName="parentText" presStyleLbl="node1" presStyleIdx="1" presStyleCnt="6">
        <dgm:presLayoutVars>
          <dgm:chMax val="0"/>
          <dgm:bulletEnabled val="1"/>
        </dgm:presLayoutVars>
      </dgm:prSet>
      <dgm:spPr/>
    </dgm:pt>
    <dgm:pt modelId="{8630A2BE-F87A-4D9B-A8D0-BAAE1C19BFA5}" type="pres">
      <dgm:prSet presAssocID="{FB11A68A-AAD2-4D7C-A736-752BD7E72362}" presName="spacer" presStyleCnt="0"/>
      <dgm:spPr/>
    </dgm:pt>
    <dgm:pt modelId="{BC8FA4AC-B443-4111-BFA5-1BAADFC0DCC6}" type="pres">
      <dgm:prSet presAssocID="{7A4DA1C1-E359-4B4E-B498-54E42D82FD49}" presName="parentText" presStyleLbl="node1" presStyleIdx="2" presStyleCnt="6">
        <dgm:presLayoutVars>
          <dgm:chMax val="0"/>
          <dgm:bulletEnabled val="1"/>
        </dgm:presLayoutVars>
      </dgm:prSet>
      <dgm:spPr/>
    </dgm:pt>
    <dgm:pt modelId="{796A40FF-9CB7-400A-BF54-CBD9DF7C0DA6}" type="pres">
      <dgm:prSet presAssocID="{D20247E7-66A4-45BC-8D1D-A57C30A54144}" presName="spacer" presStyleCnt="0"/>
      <dgm:spPr/>
    </dgm:pt>
    <dgm:pt modelId="{10A41787-0A89-4C06-95E1-8AB5EE00BB82}" type="pres">
      <dgm:prSet presAssocID="{4B96383B-E122-46E5-8D65-E4A3F86E239F}" presName="parentText" presStyleLbl="node1" presStyleIdx="3" presStyleCnt="6">
        <dgm:presLayoutVars>
          <dgm:chMax val="0"/>
          <dgm:bulletEnabled val="1"/>
        </dgm:presLayoutVars>
      </dgm:prSet>
      <dgm:spPr/>
    </dgm:pt>
    <dgm:pt modelId="{F97D4CBE-C3B6-4C16-BA0A-A245F7F9E2E3}" type="pres">
      <dgm:prSet presAssocID="{07A5C4D5-7EE3-44AB-83A4-D7445F1BF009}" presName="spacer" presStyleCnt="0"/>
      <dgm:spPr/>
    </dgm:pt>
    <dgm:pt modelId="{20291092-6F6E-4585-8CE7-05E3BA8B0AEC}" type="pres">
      <dgm:prSet presAssocID="{416FDF73-7FAD-46E9-BEFA-60B409D1D2B7}" presName="parentText" presStyleLbl="node1" presStyleIdx="4" presStyleCnt="6">
        <dgm:presLayoutVars>
          <dgm:chMax val="0"/>
          <dgm:bulletEnabled val="1"/>
        </dgm:presLayoutVars>
      </dgm:prSet>
      <dgm:spPr/>
    </dgm:pt>
    <dgm:pt modelId="{1AA911B2-88D5-455F-BE57-77D318E4D57D}" type="pres">
      <dgm:prSet presAssocID="{45EBBF58-6766-4C31-B020-1512C6F17A80}" presName="spacer" presStyleCnt="0"/>
      <dgm:spPr/>
    </dgm:pt>
    <dgm:pt modelId="{1BA6CFAD-DC5B-49CF-95FE-C70A44354045}" type="pres">
      <dgm:prSet presAssocID="{71266EE1-0CEC-4CE2-857B-D1B0B8B59A7D}" presName="parentText" presStyleLbl="node1" presStyleIdx="5" presStyleCnt="6">
        <dgm:presLayoutVars>
          <dgm:chMax val="0"/>
          <dgm:bulletEnabled val="1"/>
        </dgm:presLayoutVars>
      </dgm:prSet>
      <dgm:spPr/>
    </dgm:pt>
  </dgm:ptLst>
  <dgm:cxnLst>
    <dgm:cxn modelId="{8E018A08-DB22-4662-B2BD-3D84BA33206B}" srcId="{A3BEFD93-570D-4FEB-872A-738130048F68}" destId="{8BA66163-F5A2-403D-A68F-A7055B5BBFAC}" srcOrd="0" destOrd="0" parTransId="{BA0C7AE0-DF61-40B6-BE58-4AA6B81EFB4D}" sibTransId="{156DD917-4BDA-47C5-8EAD-2E87EE45B027}"/>
    <dgm:cxn modelId="{A4287417-48A8-4F43-BAB2-1BD9737AF338}" srcId="{A3BEFD93-570D-4FEB-872A-738130048F68}" destId="{71266EE1-0CEC-4CE2-857B-D1B0B8B59A7D}" srcOrd="5" destOrd="0" parTransId="{9A5BED6C-2CFB-4D41-97E1-14D769DA3187}" sibTransId="{569525AA-A1D0-4A29-BE55-5DDFCE5C038D}"/>
    <dgm:cxn modelId="{4B3CDF1E-98BD-497E-8B53-9C6277761EAC}" type="presOf" srcId="{416FDF73-7FAD-46E9-BEFA-60B409D1D2B7}" destId="{20291092-6F6E-4585-8CE7-05E3BA8B0AEC}" srcOrd="0" destOrd="0" presId="urn:microsoft.com/office/officeart/2005/8/layout/vList2"/>
    <dgm:cxn modelId="{5EB37737-FFAC-475C-AF3F-5683F75D346C}" srcId="{A3BEFD93-570D-4FEB-872A-738130048F68}" destId="{D1F252B9-8AB5-4E3E-A2F4-DCBE93A5C1E7}" srcOrd="1" destOrd="0" parTransId="{61598F9B-8F43-4C39-A98B-F13A917D2732}" sibTransId="{FB11A68A-AAD2-4D7C-A736-752BD7E72362}"/>
    <dgm:cxn modelId="{E0706D3D-1AAE-4E1D-814F-7D32DC89FAA1}" type="presOf" srcId="{A3BEFD93-570D-4FEB-872A-738130048F68}" destId="{D30D9BCD-6A85-4DA3-AF11-2B98F809F9CF}" srcOrd="0" destOrd="0" presId="urn:microsoft.com/office/officeart/2005/8/layout/vList2"/>
    <dgm:cxn modelId="{C6E6D961-D4D2-46A9-8077-B755133F68F3}" type="presOf" srcId="{D1F252B9-8AB5-4E3E-A2F4-DCBE93A5C1E7}" destId="{1E9EA5E0-600C-40EE-A82E-C279256EAE91}" srcOrd="0" destOrd="0" presId="urn:microsoft.com/office/officeart/2005/8/layout/vList2"/>
    <dgm:cxn modelId="{E6A51A73-4513-4CF5-8610-0CA202BD21A1}" srcId="{A3BEFD93-570D-4FEB-872A-738130048F68}" destId="{4B96383B-E122-46E5-8D65-E4A3F86E239F}" srcOrd="3" destOrd="0" parTransId="{B57272C1-F0ED-4F23-B135-66FF28348930}" sibTransId="{07A5C4D5-7EE3-44AB-83A4-D7445F1BF009}"/>
    <dgm:cxn modelId="{B5114F5A-C50C-4CC7-93D2-F7A548255AC3}" type="presOf" srcId="{4B96383B-E122-46E5-8D65-E4A3F86E239F}" destId="{10A41787-0A89-4C06-95E1-8AB5EE00BB82}" srcOrd="0" destOrd="0" presId="urn:microsoft.com/office/officeart/2005/8/layout/vList2"/>
    <dgm:cxn modelId="{747A4C88-6D76-4719-BA3A-AE982933B3F6}" srcId="{A3BEFD93-570D-4FEB-872A-738130048F68}" destId="{7A4DA1C1-E359-4B4E-B498-54E42D82FD49}" srcOrd="2" destOrd="0" parTransId="{30DA91C4-D1A1-4742-B6D8-A0ED293BDAC0}" sibTransId="{D20247E7-66A4-45BC-8D1D-A57C30A54144}"/>
    <dgm:cxn modelId="{8BD44292-87F4-45F7-BBEA-73BEEA0990C8}" type="presOf" srcId="{7A4DA1C1-E359-4B4E-B498-54E42D82FD49}" destId="{BC8FA4AC-B443-4111-BFA5-1BAADFC0DCC6}" srcOrd="0" destOrd="0" presId="urn:microsoft.com/office/officeart/2005/8/layout/vList2"/>
    <dgm:cxn modelId="{415D81AF-CACF-4F3D-A368-1CA4E2CE6450}" srcId="{A3BEFD93-570D-4FEB-872A-738130048F68}" destId="{416FDF73-7FAD-46E9-BEFA-60B409D1D2B7}" srcOrd="4" destOrd="0" parTransId="{BC282079-F7C5-4067-880F-9C773C56C383}" sibTransId="{45EBBF58-6766-4C31-B020-1512C6F17A80}"/>
    <dgm:cxn modelId="{F4F4FDF0-BAE5-4176-9922-6C8127F2CEA4}" type="presOf" srcId="{8BA66163-F5A2-403D-A68F-A7055B5BBFAC}" destId="{63E6206F-322F-42D8-A698-CEF2D856EA4B}" srcOrd="0" destOrd="0" presId="urn:microsoft.com/office/officeart/2005/8/layout/vList2"/>
    <dgm:cxn modelId="{584FEAFC-5040-4894-8E77-8C0E8647DD13}" type="presOf" srcId="{71266EE1-0CEC-4CE2-857B-D1B0B8B59A7D}" destId="{1BA6CFAD-DC5B-49CF-95FE-C70A44354045}" srcOrd="0" destOrd="0" presId="urn:microsoft.com/office/officeart/2005/8/layout/vList2"/>
    <dgm:cxn modelId="{12EAF30A-83CC-482A-B676-2F760F600064}" type="presParOf" srcId="{D30D9BCD-6A85-4DA3-AF11-2B98F809F9CF}" destId="{63E6206F-322F-42D8-A698-CEF2D856EA4B}" srcOrd="0" destOrd="0" presId="urn:microsoft.com/office/officeart/2005/8/layout/vList2"/>
    <dgm:cxn modelId="{69918516-9177-4641-8372-A74381DB8C73}" type="presParOf" srcId="{D30D9BCD-6A85-4DA3-AF11-2B98F809F9CF}" destId="{4C66ADEF-B753-4826-8D80-95DDEE265DAB}" srcOrd="1" destOrd="0" presId="urn:microsoft.com/office/officeart/2005/8/layout/vList2"/>
    <dgm:cxn modelId="{D29DACF9-2ABF-465A-8F5C-1CBF0C4B328D}" type="presParOf" srcId="{D30D9BCD-6A85-4DA3-AF11-2B98F809F9CF}" destId="{1E9EA5E0-600C-40EE-A82E-C279256EAE91}" srcOrd="2" destOrd="0" presId="urn:microsoft.com/office/officeart/2005/8/layout/vList2"/>
    <dgm:cxn modelId="{D22C70E1-9797-4884-AAF4-0160DE025C0D}" type="presParOf" srcId="{D30D9BCD-6A85-4DA3-AF11-2B98F809F9CF}" destId="{8630A2BE-F87A-4D9B-A8D0-BAAE1C19BFA5}" srcOrd="3" destOrd="0" presId="urn:microsoft.com/office/officeart/2005/8/layout/vList2"/>
    <dgm:cxn modelId="{596CA2AD-F386-4422-B7C1-3BE3E33B1780}" type="presParOf" srcId="{D30D9BCD-6A85-4DA3-AF11-2B98F809F9CF}" destId="{BC8FA4AC-B443-4111-BFA5-1BAADFC0DCC6}" srcOrd="4" destOrd="0" presId="urn:microsoft.com/office/officeart/2005/8/layout/vList2"/>
    <dgm:cxn modelId="{ECC1A178-3E83-425F-93B6-CBF132695F9A}" type="presParOf" srcId="{D30D9BCD-6A85-4DA3-AF11-2B98F809F9CF}" destId="{796A40FF-9CB7-400A-BF54-CBD9DF7C0DA6}" srcOrd="5" destOrd="0" presId="urn:microsoft.com/office/officeart/2005/8/layout/vList2"/>
    <dgm:cxn modelId="{C0D3EF07-1DA6-4D46-9C9B-14C798E6658B}" type="presParOf" srcId="{D30D9BCD-6A85-4DA3-AF11-2B98F809F9CF}" destId="{10A41787-0A89-4C06-95E1-8AB5EE00BB82}" srcOrd="6" destOrd="0" presId="urn:microsoft.com/office/officeart/2005/8/layout/vList2"/>
    <dgm:cxn modelId="{7CFFD629-E4E3-4D07-8FE4-CF8CA1B86B9A}" type="presParOf" srcId="{D30D9BCD-6A85-4DA3-AF11-2B98F809F9CF}" destId="{F97D4CBE-C3B6-4C16-BA0A-A245F7F9E2E3}" srcOrd="7" destOrd="0" presId="urn:microsoft.com/office/officeart/2005/8/layout/vList2"/>
    <dgm:cxn modelId="{568459E9-0B4B-4385-993A-0F774ECDC283}" type="presParOf" srcId="{D30D9BCD-6A85-4DA3-AF11-2B98F809F9CF}" destId="{20291092-6F6E-4585-8CE7-05E3BA8B0AEC}" srcOrd="8" destOrd="0" presId="urn:microsoft.com/office/officeart/2005/8/layout/vList2"/>
    <dgm:cxn modelId="{1B22DF0E-28F8-460A-86DD-7F83C6B5A9DC}" type="presParOf" srcId="{D30D9BCD-6A85-4DA3-AF11-2B98F809F9CF}" destId="{1AA911B2-88D5-455F-BE57-77D318E4D57D}" srcOrd="9" destOrd="0" presId="urn:microsoft.com/office/officeart/2005/8/layout/vList2"/>
    <dgm:cxn modelId="{AC936160-7E93-4104-B1CA-1121415B9A8E}" type="presParOf" srcId="{D30D9BCD-6A85-4DA3-AF11-2B98F809F9CF}" destId="{1BA6CFAD-DC5B-49CF-95FE-C70A4435404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52CF34-909E-48A6-AA83-2FD799D13B48}"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56842778-A45C-4BE7-B96B-3EA9FE97D969}">
      <dgm:prSet/>
      <dgm:spPr/>
      <dgm:t>
        <a:bodyPr/>
        <a:lstStyle/>
        <a:p>
          <a:r>
            <a:rPr lang="en-GB"/>
            <a:t>Create new marketing strategy for German market </a:t>
          </a:r>
          <a:endParaRPr lang="en-US"/>
        </a:p>
      </dgm:t>
    </dgm:pt>
    <dgm:pt modelId="{18AF7AD1-2030-4A11-85D9-19FE137D4764}" type="parTrans" cxnId="{F5A92907-DDE5-4413-90D4-DD89CC9E9CDD}">
      <dgm:prSet/>
      <dgm:spPr/>
      <dgm:t>
        <a:bodyPr/>
        <a:lstStyle/>
        <a:p>
          <a:endParaRPr lang="en-US"/>
        </a:p>
      </dgm:t>
    </dgm:pt>
    <dgm:pt modelId="{75A88F53-CD15-4D3F-80A2-ECCFCDEB43F7}" type="sibTrans" cxnId="{F5A92907-DDE5-4413-90D4-DD89CC9E9CDD}">
      <dgm:prSet phldrT="1" phldr="0"/>
      <dgm:spPr/>
      <dgm:t>
        <a:bodyPr/>
        <a:lstStyle/>
        <a:p>
          <a:r>
            <a:rPr lang="en-US"/>
            <a:t>1</a:t>
          </a:r>
        </a:p>
      </dgm:t>
    </dgm:pt>
    <dgm:pt modelId="{C3C16F6C-D57A-4128-820F-4A819BE7805F}">
      <dgm:prSet/>
      <dgm:spPr/>
      <dgm:t>
        <a:bodyPr/>
        <a:lstStyle/>
        <a:p>
          <a:r>
            <a:rPr lang="en-GB"/>
            <a:t>Perform a more extensive market research </a:t>
          </a:r>
          <a:endParaRPr lang="en-US"/>
        </a:p>
      </dgm:t>
    </dgm:pt>
    <dgm:pt modelId="{BCF835D5-7041-4683-8506-4204EB68CB54}" type="parTrans" cxnId="{B33EE114-E022-42FF-8E9A-F8F01959E6D2}">
      <dgm:prSet/>
      <dgm:spPr/>
      <dgm:t>
        <a:bodyPr/>
        <a:lstStyle/>
        <a:p>
          <a:endParaRPr lang="en-US"/>
        </a:p>
      </dgm:t>
    </dgm:pt>
    <dgm:pt modelId="{95E59731-B2E3-43A4-9495-F6E86E3C1986}" type="sibTrans" cxnId="{B33EE114-E022-42FF-8E9A-F8F01959E6D2}">
      <dgm:prSet phldrT="2" phldr="0"/>
      <dgm:spPr/>
      <dgm:t>
        <a:bodyPr/>
        <a:lstStyle/>
        <a:p>
          <a:r>
            <a:rPr lang="en-US"/>
            <a:t>2</a:t>
          </a:r>
        </a:p>
      </dgm:t>
    </dgm:pt>
    <dgm:pt modelId="{AC40F356-9EA8-43AF-B262-DBAA5329F298}">
      <dgm:prSet/>
      <dgm:spPr/>
      <dgm:t>
        <a:bodyPr/>
        <a:lstStyle/>
        <a:p>
          <a:r>
            <a:rPr lang="en-GB"/>
            <a:t>Invest time and money in influencer marketing </a:t>
          </a:r>
          <a:endParaRPr lang="en-US"/>
        </a:p>
      </dgm:t>
    </dgm:pt>
    <dgm:pt modelId="{DFDEB9DF-9648-4484-B9D5-03FFD7E12EC7}" type="parTrans" cxnId="{0A491E03-93B3-48C3-BB4F-4F5C3C4EAA2C}">
      <dgm:prSet/>
      <dgm:spPr/>
      <dgm:t>
        <a:bodyPr/>
        <a:lstStyle/>
        <a:p>
          <a:endParaRPr lang="en-US"/>
        </a:p>
      </dgm:t>
    </dgm:pt>
    <dgm:pt modelId="{27FAF684-DCAD-47AC-8F8B-12D9533664AB}" type="sibTrans" cxnId="{0A491E03-93B3-48C3-BB4F-4F5C3C4EAA2C}">
      <dgm:prSet phldrT="3" phldr="0"/>
      <dgm:spPr/>
      <dgm:t>
        <a:bodyPr/>
        <a:lstStyle/>
        <a:p>
          <a:r>
            <a:rPr lang="en-US"/>
            <a:t>3</a:t>
          </a:r>
        </a:p>
      </dgm:t>
    </dgm:pt>
    <dgm:pt modelId="{47198171-2C3B-4509-AE98-3118BB4C6F30}">
      <dgm:prSet/>
      <dgm:spPr/>
      <dgm:t>
        <a:bodyPr/>
        <a:lstStyle/>
        <a:p>
          <a:r>
            <a:rPr lang="en-GB"/>
            <a:t>Allocate a budget for ads on social media </a:t>
          </a:r>
          <a:endParaRPr lang="en-US"/>
        </a:p>
      </dgm:t>
    </dgm:pt>
    <dgm:pt modelId="{B426EE55-C5CF-40FA-9CD3-F0A8CE96768C}" type="parTrans" cxnId="{62BF8924-448C-4625-AC6D-8E5BBE06BAEE}">
      <dgm:prSet/>
      <dgm:spPr/>
      <dgm:t>
        <a:bodyPr/>
        <a:lstStyle/>
        <a:p>
          <a:endParaRPr lang="en-US"/>
        </a:p>
      </dgm:t>
    </dgm:pt>
    <dgm:pt modelId="{57E8664E-1894-4D71-AB3D-D4D26C8E342C}" type="sibTrans" cxnId="{62BF8924-448C-4625-AC6D-8E5BBE06BAEE}">
      <dgm:prSet phldrT="4" phldr="0"/>
      <dgm:spPr/>
      <dgm:t>
        <a:bodyPr/>
        <a:lstStyle/>
        <a:p>
          <a:r>
            <a:rPr lang="en-US"/>
            <a:t>4</a:t>
          </a:r>
        </a:p>
      </dgm:t>
    </dgm:pt>
    <dgm:pt modelId="{F08BA974-4BA9-469B-A2FD-93137C61BC6C}">
      <dgm:prSet/>
      <dgm:spPr/>
      <dgm:t>
        <a:bodyPr/>
        <a:lstStyle/>
        <a:p>
          <a:r>
            <a:rPr lang="en-GB"/>
            <a:t>Ad a social media shop </a:t>
          </a:r>
          <a:endParaRPr lang="en-US"/>
        </a:p>
      </dgm:t>
    </dgm:pt>
    <dgm:pt modelId="{75E1EEBB-C190-4BC3-9FB8-904ACC8C7B7E}" type="parTrans" cxnId="{4A99BBB8-FA06-41C7-B5DC-CC620E14318C}">
      <dgm:prSet/>
      <dgm:spPr/>
      <dgm:t>
        <a:bodyPr/>
        <a:lstStyle/>
        <a:p>
          <a:endParaRPr lang="en-US"/>
        </a:p>
      </dgm:t>
    </dgm:pt>
    <dgm:pt modelId="{A438C003-9C13-41DD-863A-73B4E0D81F3B}" type="sibTrans" cxnId="{4A99BBB8-FA06-41C7-B5DC-CC620E14318C}">
      <dgm:prSet phldrT="5" phldr="0"/>
      <dgm:spPr/>
      <dgm:t>
        <a:bodyPr/>
        <a:lstStyle/>
        <a:p>
          <a:r>
            <a:rPr lang="en-US"/>
            <a:t>5</a:t>
          </a:r>
        </a:p>
      </dgm:t>
    </dgm:pt>
    <dgm:pt modelId="{D5FD4A21-1842-4955-8246-7E520FFA3D5C}" type="pres">
      <dgm:prSet presAssocID="{7552CF34-909E-48A6-AA83-2FD799D13B48}" presName="Name0" presStyleCnt="0">
        <dgm:presLayoutVars>
          <dgm:animLvl val="lvl"/>
          <dgm:resizeHandles val="exact"/>
        </dgm:presLayoutVars>
      </dgm:prSet>
      <dgm:spPr/>
    </dgm:pt>
    <dgm:pt modelId="{D0B238CF-123C-4F1C-8043-19862979ACC5}" type="pres">
      <dgm:prSet presAssocID="{56842778-A45C-4BE7-B96B-3EA9FE97D969}" presName="compositeNode" presStyleCnt="0">
        <dgm:presLayoutVars>
          <dgm:bulletEnabled val="1"/>
        </dgm:presLayoutVars>
      </dgm:prSet>
      <dgm:spPr/>
    </dgm:pt>
    <dgm:pt modelId="{E798DBEF-2269-4F2D-B263-13F13F8752CA}" type="pres">
      <dgm:prSet presAssocID="{56842778-A45C-4BE7-B96B-3EA9FE97D969}" presName="bgRect" presStyleLbl="bgAccFollowNode1" presStyleIdx="0" presStyleCnt="5"/>
      <dgm:spPr/>
    </dgm:pt>
    <dgm:pt modelId="{6B3ACB72-649F-4EB1-BEBE-025B5C0F1D09}" type="pres">
      <dgm:prSet presAssocID="{75A88F53-CD15-4D3F-80A2-ECCFCDEB43F7}" presName="sibTransNodeCircle" presStyleLbl="alignNode1" presStyleIdx="0" presStyleCnt="10">
        <dgm:presLayoutVars>
          <dgm:chMax val="0"/>
          <dgm:bulletEnabled/>
        </dgm:presLayoutVars>
      </dgm:prSet>
      <dgm:spPr/>
    </dgm:pt>
    <dgm:pt modelId="{D908070E-37E1-4513-8DC2-EBE575763C5D}" type="pres">
      <dgm:prSet presAssocID="{56842778-A45C-4BE7-B96B-3EA9FE97D969}" presName="bottomLine" presStyleLbl="alignNode1" presStyleIdx="1" presStyleCnt="10">
        <dgm:presLayoutVars/>
      </dgm:prSet>
      <dgm:spPr/>
    </dgm:pt>
    <dgm:pt modelId="{EB3B5A33-120A-488E-B9D4-60D8E692B8F8}" type="pres">
      <dgm:prSet presAssocID="{56842778-A45C-4BE7-B96B-3EA9FE97D969}" presName="nodeText" presStyleLbl="bgAccFollowNode1" presStyleIdx="0" presStyleCnt="5">
        <dgm:presLayoutVars>
          <dgm:bulletEnabled val="1"/>
        </dgm:presLayoutVars>
      </dgm:prSet>
      <dgm:spPr/>
    </dgm:pt>
    <dgm:pt modelId="{6F054321-F45F-4E5D-B30F-6E96B7052CDF}" type="pres">
      <dgm:prSet presAssocID="{75A88F53-CD15-4D3F-80A2-ECCFCDEB43F7}" presName="sibTrans" presStyleCnt="0"/>
      <dgm:spPr/>
    </dgm:pt>
    <dgm:pt modelId="{6C8A80E9-9A82-42AF-9DCE-0034045DC017}" type="pres">
      <dgm:prSet presAssocID="{C3C16F6C-D57A-4128-820F-4A819BE7805F}" presName="compositeNode" presStyleCnt="0">
        <dgm:presLayoutVars>
          <dgm:bulletEnabled val="1"/>
        </dgm:presLayoutVars>
      </dgm:prSet>
      <dgm:spPr/>
    </dgm:pt>
    <dgm:pt modelId="{90A1EA2A-72EE-4511-A696-1DC1EE97FB4C}" type="pres">
      <dgm:prSet presAssocID="{C3C16F6C-D57A-4128-820F-4A819BE7805F}" presName="bgRect" presStyleLbl="bgAccFollowNode1" presStyleIdx="1" presStyleCnt="5"/>
      <dgm:spPr/>
    </dgm:pt>
    <dgm:pt modelId="{3DFE37B6-60A1-48B8-B32D-7DEA49667FFF}" type="pres">
      <dgm:prSet presAssocID="{95E59731-B2E3-43A4-9495-F6E86E3C1986}" presName="sibTransNodeCircle" presStyleLbl="alignNode1" presStyleIdx="2" presStyleCnt="10">
        <dgm:presLayoutVars>
          <dgm:chMax val="0"/>
          <dgm:bulletEnabled/>
        </dgm:presLayoutVars>
      </dgm:prSet>
      <dgm:spPr/>
    </dgm:pt>
    <dgm:pt modelId="{C2C2CE85-9C4F-4449-B354-8B79E49BBCBA}" type="pres">
      <dgm:prSet presAssocID="{C3C16F6C-D57A-4128-820F-4A819BE7805F}" presName="bottomLine" presStyleLbl="alignNode1" presStyleIdx="3" presStyleCnt="10">
        <dgm:presLayoutVars/>
      </dgm:prSet>
      <dgm:spPr/>
    </dgm:pt>
    <dgm:pt modelId="{59257B9F-B671-4A83-9965-C6220ECF9445}" type="pres">
      <dgm:prSet presAssocID="{C3C16F6C-D57A-4128-820F-4A819BE7805F}" presName="nodeText" presStyleLbl="bgAccFollowNode1" presStyleIdx="1" presStyleCnt="5">
        <dgm:presLayoutVars>
          <dgm:bulletEnabled val="1"/>
        </dgm:presLayoutVars>
      </dgm:prSet>
      <dgm:spPr/>
    </dgm:pt>
    <dgm:pt modelId="{0F1D0491-A6F4-4089-BEA9-909FDF47DA57}" type="pres">
      <dgm:prSet presAssocID="{95E59731-B2E3-43A4-9495-F6E86E3C1986}" presName="sibTrans" presStyleCnt="0"/>
      <dgm:spPr/>
    </dgm:pt>
    <dgm:pt modelId="{3B657B83-9DD0-447A-8EA8-211A97B8929C}" type="pres">
      <dgm:prSet presAssocID="{AC40F356-9EA8-43AF-B262-DBAA5329F298}" presName="compositeNode" presStyleCnt="0">
        <dgm:presLayoutVars>
          <dgm:bulletEnabled val="1"/>
        </dgm:presLayoutVars>
      </dgm:prSet>
      <dgm:spPr/>
    </dgm:pt>
    <dgm:pt modelId="{8CA6FF69-E07A-4EE7-AC08-0783919A2EC6}" type="pres">
      <dgm:prSet presAssocID="{AC40F356-9EA8-43AF-B262-DBAA5329F298}" presName="bgRect" presStyleLbl="bgAccFollowNode1" presStyleIdx="2" presStyleCnt="5"/>
      <dgm:spPr/>
    </dgm:pt>
    <dgm:pt modelId="{56EFE026-7661-4433-9707-858FB803A191}" type="pres">
      <dgm:prSet presAssocID="{27FAF684-DCAD-47AC-8F8B-12D9533664AB}" presName="sibTransNodeCircle" presStyleLbl="alignNode1" presStyleIdx="4" presStyleCnt="10">
        <dgm:presLayoutVars>
          <dgm:chMax val="0"/>
          <dgm:bulletEnabled/>
        </dgm:presLayoutVars>
      </dgm:prSet>
      <dgm:spPr/>
    </dgm:pt>
    <dgm:pt modelId="{396EF4F0-402D-4FB3-B783-9AE5145DABFD}" type="pres">
      <dgm:prSet presAssocID="{AC40F356-9EA8-43AF-B262-DBAA5329F298}" presName="bottomLine" presStyleLbl="alignNode1" presStyleIdx="5" presStyleCnt="10">
        <dgm:presLayoutVars/>
      </dgm:prSet>
      <dgm:spPr/>
    </dgm:pt>
    <dgm:pt modelId="{0D42166B-B473-4789-B84F-9BC633A7786C}" type="pres">
      <dgm:prSet presAssocID="{AC40F356-9EA8-43AF-B262-DBAA5329F298}" presName="nodeText" presStyleLbl="bgAccFollowNode1" presStyleIdx="2" presStyleCnt="5">
        <dgm:presLayoutVars>
          <dgm:bulletEnabled val="1"/>
        </dgm:presLayoutVars>
      </dgm:prSet>
      <dgm:spPr/>
    </dgm:pt>
    <dgm:pt modelId="{AF8E2EB4-4AFC-4C0B-B188-508FEA797FCF}" type="pres">
      <dgm:prSet presAssocID="{27FAF684-DCAD-47AC-8F8B-12D9533664AB}" presName="sibTrans" presStyleCnt="0"/>
      <dgm:spPr/>
    </dgm:pt>
    <dgm:pt modelId="{CA2356F9-8806-4B6F-989A-6CA44553109F}" type="pres">
      <dgm:prSet presAssocID="{47198171-2C3B-4509-AE98-3118BB4C6F30}" presName="compositeNode" presStyleCnt="0">
        <dgm:presLayoutVars>
          <dgm:bulletEnabled val="1"/>
        </dgm:presLayoutVars>
      </dgm:prSet>
      <dgm:spPr/>
    </dgm:pt>
    <dgm:pt modelId="{FD81EF94-BECC-4A3A-AC6F-0B7365DAD762}" type="pres">
      <dgm:prSet presAssocID="{47198171-2C3B-4509-AE98-3118BB4C6F30}" presName="bgRect" presStyleLbl="bgAccFollowNode1" presStyleIdx="3" presStyleCnt="5"/>
      <dgm:spPr/>
    </dgm:pt>
    <dgm:pt modelId="{769DD1CC-1952-4FC4-B66D-7BA3034D3EE8}" type="pres">
      <dgm:prSet presAssocID="{57E8664E-1894-4D71-AB3D-D4D26C8E342C}" presName="sibTransNodeCircle" presStyleLbl="alignNode1" presStyleIdx="6" presStyleCnt="10">
        <dgm:presLayoutVars>
          <dgm:chMax val="0"/>
          <dgm:bulletEnabled/>
        </dgm:presLayoutVars>
      </dgm:prSet>
      <dgm:spPr/>
    </dgm:pt>
    <dgm:pt modelId="{2B5008B4-C48D-49AA-BC1A-5195B1466257}" type="pres">
      <dgm:prSet presAssocID="{47198171-2C3B-4509-AE98-3118BB4C6F30}" presName="bottomLine" presStyleLbl="alignNode1" presStyleIdx="7" presStyleCnt="10">
        <dgm:presLayoutVars/>
      </dgm:prSet>
      <dgm:spPr/>
    </dgm:pt>
    <dgm:pt modelId="{508670C0-8716-4F14-B522-6B56E3BBBC4E}" type="pres">
      <dgm:prSet presAssocID="{47198171-2C3B-4509-AE98-3118BB4C6F30}" presName="nodeText" presStyleLbl="bgAccFollowNode1" presStyleIdx="3" presStyleCnt="5">
        <dgm:presLayoutVars>
          <dgm:bulletEnabled val="1"/>
        </dgm:presLayoutVars>
      </dgm:prSet>
      <dgm:spPr/>
    </dgm:pt>
    <dgm:pt modelId="{E6AC84E2-56B2-4663-AA5D-4E55E053CCE5}" type="pres">
      <dgm:prSet presAssocID="{57E8664E-1894-4D71-AB3D-D4D26C8E342C}" presName="sibTrans" presStyleCnt="0"/>
      <dgm:spPr/>
    </dgm:pt>
    <dgm:pt modelId="{DD44C198-467F-4F62-879C-E3256316F338}" type="pres">
      <dgm:prSet presAssocID="{F08BA974-4BA9-469B-A2FD-93137C61BC6C}" presName="compositeNode" presStyleCnt="0">
        <dgm:presLayoutVars>
          <dgm:bulletEnabled val="1"/>
        </dgm:presLayoutVars>
      </dgm:prSet>
      <dgm:spPr/>
    </dgm:pt>
    <dgm:pt modelId="{F1A049A4-2121-4EDC-9EE0-FAC8C029FCC8}" type="pres">
      <dgm:prSet presAssocID="{F08BA974-4BA9-469B-A2FD-93137C61BC6C}" presName="bgRect" presStyleLbl="bgAccFollowNode1" presStyleIdx="4" presStyleCnt="5"/>
      <dgm:spPr/>
    </dgm:pt>
    <dgm:pt modelId="{AD9E77E5-4C8C-47CA-83C0-D17403CFCC59}" type="pres">
      <dgm:prSet presAssocID="{A438C003-9C13-41DD-863A-73B4E0D81F3B}" presName="sibTransNodeCircle" presStyleLbl="alignNode1" presStyleIdx="8" presStyleCnt="10">
        <dgm:presLayoutVars>
          <dgm:chMax val="0"/>
          <dgm:bulletEnabled/>
        </dgm:presLayoutVars>
      </dgm:prSet>
      <dgm:spPr/>
    </dgm:pt>
    <dgm:pt modelId="{7771D45C-65A7-4739-AB56-105256D48674}" type="pres">
      <dgm:prSet presAssocID="{F08BA974-4BA9-469B-A2FD-93137C61BC6C}" presName="bottomLine" presStyleLbl="alignNode1" presStyleIdx="9" presStyleCnt="10">
        <dgm:presLayoutVars/>
      </dgm:prSet>
      <dgm:spPr/>
    </dgm:pt>
    <dgm:pt modelId="{0CDD8F5B-1F6A-49B7-A92B-9C46C6DF4623}" type="pres">
      <dgm:prSet presAssocID="{F08BA974-4BA9-469B-A2FD-93137C61BC6C}" presName="nodeText" presStyleLbl="bgAccFollowNode1" presStyleIdx="4" presStyleCnt="5">
        <dgm:presLayoutVars>
          <dgm:bulletEnabled val="1"/>
        </dgm:presLayoutVars>
      </dgm:prSet>
      <dgm:spPr/>
    </dgm:pt>
  </dgm:ptLst>
  <dgm:cxnLst>
    <dgm:cxn modelId="{0A491E03-93B3-48C3-BB4F-4F5C3C4EAA2C}" srcId="{7552CF34-909E-48A6-AA83-2FD799D13B48}" destId="{AC40F356-9EA8-43AF-B262-DBAA5329F298}" srcOrd="2" destOrd="0" parTransId="{DFDEB9DF-9648-4484-B9D5-03FFD7E12EC7}" sibTransId="{27FAF684-DCAD-47AC-8F8B-12D9533664AB}"/>
    <dgm:cxn modelId="{D9635005-843F-4A93-94F8-AC62B3E6091B}" type="presOf" srcId="{57E8664E-1894-4D71-AB3D-D4D26C8E342C}" destId="{769DD1CC-1952-4FC4-B66D-7BA3034D3EE8}" srcOrd="0" destOrd="0" presId="urn:microsoft.com/office/officeart/2016/7/layout/BasicLinearProcessNumbered"/>
    <dgm:cxn modelId="{F5A92907-DDE5-4413-90D4-DD89CC9E9CDD}" srcId="{7552CF34-909E-48A6-AA83-2FD799D13B48}" destId="{56842778-A45C-4BE7-B96B-3EA9FE97D969}" srcOrd="0" destOrd="0" parTransId="{18AF7AD1-2030-4A11-85D9-19FE137D4764}" sibTransId="{75A88F53-CD15-4D3F-80A2-ECCFCDEB43F7}"/>
    <dgm:cxn modelId="{5F6C3B0D-24CB-4866-A5E5-3CC26DE876F5}" type="presOf" srcId="{F08BA974-4BA9-469B-A2FD-93137C61BC6C}" destId="{0CDD8F5B-1F6A-49B7-A92B-9C46C6DF4623}" srcOrd="1" destOrd="0" presId="urn:microsoft.com/office/officeart/2016/7/layout/BasicLinearProcessNumbered"/>
    <dgm:cxn modelId="{B33EE114-E022-42FF-8E9A-F8F01959E6D2}" srcId="{7552CF34-909E-48A6-AA83-2FD799D13B48}" destId="{C3C16F6C-D57A-4128-820F-4A819BE7805F}" srcOrd="1" destOrd="0" parTransId="{BCF835D5-7041-4683-8506-4204EB68CB54}" sibTransId="{95E59731-B2E3-43A4-9495-F6E86E3C1986}"/>
    <dgm:cxn modelId="{127B2817-4381-486E-A37D-3DF8D8731977}" type="presOf" srcId="{F08BA974-4BA9-469B-A2FD-93137C61BC6C}" destId="{F1A049A4-2121-4EDC-9EE0-FAC8C029FCC8}" srcOrd="0" destOrd="0" presId="urn:microsoft.com/office/officeart/2016/7/layout/BasicLinearProcessNumbered"/>
    <dgm:cxn modelId="{62BF8924-448C-4625-AC6D-8E5BBE06BAEE}" srcId="{7552CF34-909E-48A6-AA83-2FD799D13B48}" destId="{47198171-2C3B-4509-AE98-3118BB4C6F30}" srcOrd="3" destOrd="0" parTransId="{B426EE55-C5CF-40FA-9CD3-F0A8CE96768C}" sibTransId="{57E8664E-1894-4D71-AB3D-D4D26C8E342C}"/>
    <dgm:cxn modelId="{8DE96C29-3854-499B-9A70-1072697772B0}" type="presOf" srcId="{27FAF684-DCAD-47AC-8F8B-12D9533664AB}" destId="{56EFE026-7661-4433-9707-858FB803A191}" srcOrd="0" destOrd="0" presId="urn:microsoft.com/office/officeart/2016/7/layout/BasicLinearProcessNumbered"/>
    <dgm:cxn modelId="{274E662E-0387-41AD-86BA-778B73F915C2}" type="presOf" srcId="{56842778-A45C-4BE7-B96B-3EA9FE97D969}" destId="{EB3B5A33-120A-488E-B9D4-60D8E692B8F8}" srcOrd="1" destOrd="0" presId="urn:microsoft.com/office/officeart/2016/7/layout/BasicLinearProcessNumbered"/>
    <dgm:cxn modelId="{6979544A-EA4A-46CA-A66E-4086E49B1101}" type="presOf" srcId="{AC40F356-9EA8-43AF-B262-DBAA5329F298}" destId="{8CA6FF69-E07A-4EE7-AC08-0783919A2EC6}" srcOrd="0" destOrd="0" presId="urn:microsoft.com/office/officeart/2016/7/layout/BasicLinearProcessNumbered"/>
    <dgm:cxn modelId="{73B23252-1986-4F8D-BC54-9E69F299894D}" type="presOf" srcId="{75A88F53-CD15-4D3F-80A2-ECCFCDEB43F7}" destId="{6B3ACB72-649F-4EB1-BEBE-025B5C0F1D09}" srcOrd="0" destOrd="0" presId="urn:microsoft.com/office/officeart/2016/7/layout/BasicLinearProcessNumbered"/>
    <dgm:cxn modelId="{1AEDD755-8EFB-4D16-AB73-949AFFBE6BBD}" type="presOf" srcId="{A438C003-9C13-41DD-863A-73B4E0D81F3B}" destId="{AD9E77E5-4C8C-47CA-83C0-D17403CFCC59}" srcOrd="0" destOrd="0" presId="urn:microsoft.com/office/officeart/2016/7/layout/BasicLinearProcessNumbered"/>
    <dgm:cxn modelId="{1812F283-B7DE-4D9D-AEF0-E9C315EF38CF}" type="presOf" srcId="{56842778-A45C-4BE7-B96B-3EA9FE97D969}" destId="{E798DBEF-2269-4F2D-B263-13F13F8752CA}" srcOrd="0" destOrd="0" presId="urn:microsoft.com/office/officeart/2016/7/layout/BasicLinearProcessNumbered"/>
    <dgm:cxn modelId="{F97E689C-E52A-46E5-96A7-5E802CED73DE}" type="presOf" srcId="{AC40F356-9EA8-43AF-B262-DBAA5329F298}" destId="{0D42166B-B473-4789-B84F-9BC633A7786C}" srcOrd="1" destOrd="0" presId="urn:microsoft.com/office/officeart/2016/7/layout/BasicLinearProcessNumbered"/>
    <dgm:cxn modelId="{9D37FEA8-8102-42E3-93B0-6BDCF3A59323}" type="presOf" srcId="{C3C16F6C-D57A-4128-820F-4A819BE7805F}" destId="{59257B9F-B671-4A83-9965-C6220ECF9445}" srcOrd="1" destOrd="0" presId="urn:microsoft.com/office/officeart/2016/7/layout/BasicLinearProcessNumbered"/>
    <dgm:cxn modelId="{C9E7B6B6-5BC6-4C25-8D9C-0648B6C65F17}" type="presOf" srcId="{C3C16F6C-D57A-4128-820F-4A819BE7805F}" destId="{90A1EA2A-72EE-4511-A696-1DC1EE97FB4C}" srcOrd="0" destOrd="0" presId="urn:microsoft.com/office/officeart/2016/7/layout/BasicLinearProcessNumbered"/>
    <dgm:cxn modelId="{4A99BBB8-FA06-41C7-B5DC-CC620E14318C}" srcId="{7552CF34-909E-48A6-AA83-2FD799D13B48}" destId="{F08BA974-4BA9-469B-A2FD-93137C61BC6C}" srcOrd="4" destOrd="0" parTransId="{75E1EEBB-C190-4BC3-9FB8-904ACC8C7B7E}" sibTransId="{A438C003-9C13-41DD-863A-73B4E0D81F3B}"/>
    <dgm:cxn modelId="{852898C0-5738-4C0B-9DDE-552E58FD136F}" type="presOf" srcId="{47198171-2C3B-4509-AE98-3118BB4C6F30}" destId="{FD81EF94-BECC-4A3A-AC6F-0B7365DAD762}" srcOrd="0" destOrd="0" presId="urn:microsoft.com/office/officeart/2016/7/layout/BasicLinearProcessNumbered"/>
    <dgm:cxn modelId="{FD8170E7-785B-46D4-AB2E-5BEC4DE5B7F2}" type="presOf" srcId="{47198171-2C3B-4509-AE98-3118BB4C6F30}" destId="{508670C0-8716-4F14-B522-6B56E3BBBC4E}" srcOrd="1" destOrd="0" presId="urn:microsoft.com/office/officeart/2016/7/layout/BasicLinearProcessNumbered"/>
    <dgm:cxn modelId="{ADF0BFEC-152D-46C6-A3BA-3ECA8D060497}" type="presOf" srcId="{7552CF34-909E-48A6-AA83-2FD799D13B48}" destId="{D5FD4A21-1842-4955-8246-7E520FFA3D5C}" srcOrd="0" destOrd="0" presId="urn:microsoft.com/office/officeart/2016/7/layout/BasicLinearProcessNumbered"/>
    <dgm:cxn modelId="{1537E4F7-FB52-4D57-9648-567B2A75A3AB}" type="presOf" srcId="{95E59731-B2E3-43A4-9495-F6E86E3C1986}" destId="{3DFE37B6-60A1-48B8-B32D-7DEA49667FFF}" srcOrd="0" destOrd="0" presId="urn:microsoft.com/office/officeart/2016/7/layout/BasicLinearProcessNumbered"/>
    <dgm:cxn modelId="{C132D29C-9E7B-4A24-9695-AB0C95EAC3EA}" type="presParOf" srcId="{D5FD4A21-1842-4955-8246-7E520FFA3D5C}" destId="{D0B238CF-123C-4F1C-8043-19862979ACC5}" srcOrd="0" destOrd="0" presId="urn:microsoft.com/office/officeart/2016/7/layout/BasicLinearProcessNumbered"/>
    <dgm:cxn modelId="{9D26DB6D-913C-4900-9840-2DD763AB0BF4}" type="presParOf" srcId="{D0B238CF-123C-4F1C-8043-19862979ACC5}" destId="{E798DBEF-2269-4F2D-B263-13F13F8752CA}" srcOrd="0" destOrd="0" presId="urn:microsoft.com/office/officeart/2016/7/layout/BasicLinearProcessNumbered"/>
    <dgm:cxn modelId="{F4355951-3149-4B32-AC5A-3AAB1EC5560D}" type="presParOf" srcId="{D0B238CF-123C-4F1C-8043-19862979ACC5}" destId="{6B3ACB72-649F-4EB1-BEBE-025B5C0F1D09}" srcOrd="1" destOrd="0" presId="urn:microsoft.com/office/officeart/2016/7/layout/BasicLinearProcessNumbered"/>
    <dgm:cxn modelId="{E01B4AF3-86BE-443B-B023-D268B3C1E1B6}" type="presParOf" srcId="{D0B238CF-123C-4F1C-8043-19862979ACC5}" destId="{D908070E-37E1-4513-8DC2-EBE575763C5D}" srcOrd="2" destOrd="0" presId="urn:microsoft.com/office/officeart/2016/7/layout/BasicLinearProcessNumbered"/>
    <dgm:cxn modelId="{2F7FE9C8-0EEC-480F-8243-3D9D9EDA0347}" type="presParOf" srcId="{D0B238CF-123C-4F1C-8043-19862979ACC5}" destId="{EB3B5A33-120A-488E-B9D4-60D8E692B8F8}" srcOrd="3" destOrd="0" presId="urn:microsoft.com/office/officeart/2016/7/layout/BasicLinearProcessNumbered"/>
    <dgm:cxn modelId="{817C1965-07A0-458E-BABD-6295A00384CA}" type="presParOf" srcId="{D5FD4A21-1842-4955-8246-7E520FFA3D5C}" destId="{6F054321-F45F-4E5D-B30F-6E96B7052CDF}" srcOrd="1" destOrd="0" presId="urn:microsoft.com/office/officeart/2016/7/layout/BasicLinearProcessNumbered"/>
    <dgm:cxn modelId="{78372021-E1BB-426B-A6DB-29588421AC56}" type="presParOf" srcId="{D5FD4A21-1842-4955-8246-7E520FFA3D5C}" destId="{6C8A80E9-9A82-42AF-9DCE-0034045DC017}" srcOrd="2" destOrd="0" presId="urn:microsoft.com/office/officeart/2016/7/layout/BasicLinearProcessNumbered"/>
    <dgm:cxn modelId="{014C5CAB-6979-4E4B-A753-3641B8AA65E3}" type="presParOf" srcId="{6C8A80E9-9A82-42AF-9DCE-0034045DC017}" destId="{90A1EA2A-72EE-4511-A696-1DC1EE97FB4C}" srcOrd="0" destOrd="0" presId="urn:microsoft.com/office/officeart/2016/7/layout/BasicLinearProcessNumbered"/>
    <dgm:cxn modelId="{97088CA2-1BA5-4893-B61F-9DC3F679C790}" type="presParOf" srcId="{6C8A80E9-9A82-42AF-9DCE-0034045DC017}" destId="{3DFE37B6-60A1-48B8-B32D-7DEA49667FFF}" srcOrd="1" destOrd="0" presId="urn:microsoft.com/office/officeart/2016/7/layout/BasicLinearProcessNumbered"/>
    <dgm:cxn modelId="{37850CC5-C8B8-4E1E-A3CD-24AA669FC3E7}" type="presParOf" srcId="{6C8A80E9-9A82-42AF-9DCE-0034045DC017}" destId="{C2C2CE85-9C4F-4449-B354-8B79E49BBCBA}" srcOrd="2" destOrd="0" presId="urn:microsoft.com/office/officeart/2016/7/layout/BasicLinearProcessNumbered"/>
    <dgm:cxn modelId="{27980FAE-639C-4139-AE3A-B28D8C57B324}" type="presParOf" srcId="{6C8A80E9-9A82-42AF-9DCE-0034045DC017}" destId="{59257B9F-B671-4A83-9965-C6220ECF9445}" srcOrd="3" destOrd="0" presId="urn:microsoft.com/office/officeart/2016/7/layout/BasicLinearProcessNumbered"/>
    <dgm:cxn modelId="{74F85EFD-2A0C-49E7-8042-A7684C0CCC22}" type="presParOf" srcId="{D5FD4A21-1842-4955-8246-7E520FFA3D5C}" destId="{0F1D0491-A6F4-4089-BEA9-909FDF47DA57}" srcOrd="3" destOrd="0" presId="urn:microsoft.com/office/officeart/2016/7/layout/BasicLinearProcessNumbered"/>
    <dgm:cxn modelId="{6753ADC8-EF32-4E48-A1EC-28B26D1B4F15}" type="presParOf" srcId="{D5FD4A21-1842-4955-8246-7E520FFA3D5C}" destId="{3B657B83-9DD0-447A-8EA8-211A97B8929C}" srcOrd="4" destOrd="0" presId="urn:microsoft.com/office/officeart/2016/7/layout/BasicLinearProcessNumbered"/>
    <dgm:cxn modelId="{195AE958-C568-4A27-B854-D9846DE66B4C}" type="presParOf" srcId="{3B657B83-9DD0-447A-8EA8-211A97B8929C}" destId="{8CA6FF69-E07A-4EE7-AC08-0783919A2EC6}" srcOrd="0" destOrd="0" presId="urn:microsoft.com/office/officeart/2016/7/layout/BasicLinearProcessNumbered"/>
    <dgm:cxn modelId="{EC046D65-28D6-43D9-B5BA-8578664D852C}" type="presParOf" srcId="{3B657B83-9DD0-447A-8EA8-211A97B8929C}" destId="{56EFE026-7661-4433-9707-858FB803A191}" srcOrd="1" destOrd="0" presId="urn:microsoft.com/office/officeart/2016/7/layout/BasicLinearProcessNumbered"/>
    <dgm:cxn modelId="{ACB39B22-6019-4887-8F86-253ADFB62C81}" type="presParOf" srcId="{3B657B83-9DD0-447A-8EA8-211A97B8929C}" destId="{396EF4F0-402D-4FB3-B783-9AE5145DABFD}" srcOrd="2" destOrd="0" presId="urn:microsoft.com/office/officeart/2016/7/layout/BasicLinearProcessNumbered"/>
    <dgm:cxn modelId="{2F3ECFAC-720E-4579-BCE5-3886DF0BCAB0}" type="presParOf" srcId="{3B657B83-9DD0-447A-8EA8-211A97B8929C}" destId="{0D42166B-B473-4789-B84F-9BC633A7786C}" srcOrd="3" destOrd="0" presId="urn:microsoft.com/office/officeart/2016/7/layout/BasicLinearProcessNumbered"/>
    <dgm:cxn modelId="{EB8E3ED4-5354-4132-BB14-03E6A1F09113}" type="presParOf" srcId="{D5FD4A21-1842-4955-8246-7E520FFA3D5C}" destId="{AF8E2EB4-4AFC-4C0B-B188-508FEA797FCF}" srcOrd="5" destOrd="0" presId="urn:microsoft.com/office/officeart/2016/7/layout/BasicLinearProcessNumbered"/>
    <dgm:cxn modelId="{D806762E-2E69-4242-8396-525297828FAD}" type="presParOf" srcId="{D5FD4A21-1842-4955-8246-7E520FFA3D5C}" destId="{CA2356F9-8806-4B6F-989A-6CA44553109F}" srcOrd="6" destOrd="0" presId="urn:microsoft.com/office/officeart/2016/7/layout/BasicLinearProcessNumbered"/>
    <dgm:cxn modelId="{A9AC8171-DFC8-44D5-A681-8B0DBCA763A8}" type="presParOf" srcId="{CA2356F9-8806-4B6F-989A-6CA44553109F}" destId="{FD81EF94-BECC-4A3A-AC6F-0B7365DAD762}" srcOrd="0" destOrd="0" presId="urn:microsoft.com/office/officeart/2016/7/layout/BasicLinearProcessNumbered"/>
    <dgm:cxn modelId="{F5CEC9AD-F437-4DED-B2BE-985E0A606D56}" type="presParOf" srcId="{CA2356F9-8806-4B6F-989A-6CA44553109F}" destId="{769DD1CC-1952-4FC4-B66D-7BA3034D3EE8}" srcOrd="1" destOrd="0" presId="urn:microsoft.com/office/officeart/2016/7/layout/BasicLinearProcessNumbered"/>
    <dgm:cxn modelId="{2D603AF9-A635-45E4-A6DA-A3524FA934F0}" type="presParOf" srcId="{CA2356F9-8806-4B6F-989A-6CA44553109F}" destId="{2B5008B4-C48D-49AA-BC1A-5195B1466257}" srcOrd="2" destOrd="0" presId="urn:microsoft.com/office/officeart/2016/7/layout/BasicLinearProcessNumbered"/>
    <dgm:cxn modelId="{1358E1C8-D2A8-4DA0-BC16-094E985FD4BC}" type="presParOf" srcId="{CA2356F9-8806-4B6F-989A-6CA44553109F}" destId="{508670C0-8716-4F14-B522-6B56E3BBBC4E}" srcOrd="3" destOrd="0" presId="urn:microsoft.com/office/officeart/2016/7/layout/BasicLinearProcessNumbered"/>
    <dgm:cxn modelId="{49FB774A-0AEA-4FEC-ADC0-2F828C7625AF}" type="presParOf" srcId="{D5FD4A21-1842-4955-8246-7E520FFA3D5C}" destId="{E6AC84E2-56B2-4663-AA5D-4E55E053CCE5}" srcOrd="7" destOrd="0" presId="urn:microsoft.com/office/officeart/2016/7/layout/BasicLinearProcessNumbered"/>
    <dgm:cxn modelId="{F9B77E9A-0CFE-45A3-875A-EFE670C8AB98}" type="presParOf" srcId="{D5FD4A21-1842-4955-8246-7E520FFA3D5C}" destId="{DD44C198-467F-4F62-879C-E3256316F338}" srcOrd="8" destOrd="0" presId="urn:microsoft.com/office/officeart/2016/7/layout/BasicLinearProcessNumbered"/>
    <dgm:cxn modelId="{F3032E1D-CE59-4B2C-A071-9FE65085C28D}" type="presParOf" srcId="{DD44C198-467F-4F62-879C-E3256316F338}" destId="{F1A049A4-2121-4EDC-9EE0-FAC8C029FCC8}" srcOrd="0" destOrd="0" presId="urn:microsoft.com/office/officeart/2016/7/layout/BasicLinearProcessNumbered"/>
    <dgm:cxn modelId="{415CE6D5-13A3-4A22-9F55-4F7BB2923F4E}" type="presParOf" srcId="{DD44C198-467F-4F62-879C-E3256316F338}" destId="{AD9E77E5-4C8C-47CA-83C0-D17403CFCC59}" srcOrd="1" destOrd="0" presId="urn:microsoft.com/office/officeart/2016/7/layout/BasicLinearProcessNumbered"/>
    <dgm:cxn modelId="{2DD1A2C1-563D-4287-BE1C-334BA4160652}" type="presParOf" srcId="{DD44C198-467F-4F62-879C-E3256316F338}" destId="{7771D45C-65A7-4739-AB56-105256D48674}" srcOrd="2" destOrd="0" presId="urn:microsoft.com/office/officeart/2016/7/layout/BasicLinearProcessNumbered"/>
    <dgm:cxn modelId="{3212A0A4-2C27-4980-A9B8-4EC36B2634DA}" type="presParOf" srcId="{DD44C198-467F-4F62-879C-E3256316F338}" destId="{0CDD8F5B-1F6A-49B7-A92B-9C46C6DF462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59EF4-0BBA-40D2-80D4-C0F769FC9EC2}">
      <dsp:nvSpPr>
        <dsp:cNvPr id="0" name=""/>
        <dsp:cNvSpPr/>
      </dsp:nvSpPr>
      <dsp:spPr>
        <a:xfrm>
          <a:off x="0" y="217754"/>
          <a:ext cx="6692813" cy="216216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management of ecohero was not pleased with the results of the social media marketing activities. The assignment was to research what ecohero should do to improve their performance on social media and to increase the number of sales that are being through this.</a:t>
          </a:r>
        </a:p>
      </dsp:txBody>
      <dsp:txXfrm>
        <a:off x="105548" y="323302"/>
        <a:ext cx="6481717" cy="1951064"/>
      </dsp:txXfrm>
    </dsp:sp>
    <dsp:sp modelId="{2F4035BE-827A-4AD1-A072-F9CC1814B0DD}">
      <dsp:nvSpPr>
        <dsp:cNvPr id="0" name=""/>
        <dsp:cNvSpPr/>
      </dsp:nvSpPr>
      <dsp:spPr>
        <a:xfrm>
          <a:off x="0" y="2443275"/>
          <a:ext cx="6692813" cy="216216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ecohero asked to create a new social media marketing strategy for Instagram and a guide for influencer marketing.  </a:t>
          </a:r>
        </a:p>
      </dsp:txBody>
      <dsp:txXfrm>
        <a:off x="105548" y="2548823"/>
        <a:ext cx="6481717" cy="195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6206F-322F-42D8-A698-CEF2D856EA4B}">
      <dsp:nvSpPr>
        <dsp:cNvPr id="0" name=""/>
        <dsp:cNvSpPr/>
      </dsp:nvSpPr>
      <dsp:spPr>
        <a:xfrm>
          <a:off x="0" y="432090"/>
          <a:ext cx="6964026" cy="722474"/>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Current social media strategy is outdated </a:t>
          </a:r>
          <a:endParaRPr lang="en-US" sz="1900" kern="1200"/>
        </a:p>
      </dsp:txBody>
      <dsp:txXfrm>
        <a:off x="35268" y="467358"/>
        <a:ext cx="6893490" cy="651938"/>
      </dsp:txXfrm>
    </dsp:sp>
    <dsp:sp modelId="{1E9EA5E0-600C-40EE-A82E-C279256EAE91}">
      <dsp:nvSpPr>
        <dsp:cNvPr id="0" name=""/>
        <dsp:cNvSpPr/>
      </dsp:nvSpPr>
      <dsp:spPr>
        <a:xfrm>
          <a:off x="0" y="1209285"/>
          <a:ext cx="6964026" cy="722474"/>
        </a:xfrm>
        <a:prstGeom prst="roundRect">
          <a:avLst/>
        </a:prstGeom>
        <a:gradFill rotWithShape="0">
          <a:gsLst>
            <a:gs pos="0">
              <a:schemeClr val="accent2">
                <a:hueOff val="-542490"/>
                <a:satOff val="-331"/>
                <a:lumOff val="1294"/>
                <a:alphaOff val="0"/>
                <a:tint val="96000"/>
                <a:lumMod val="100000"/>
              </a:schemeClr>
            </a:gs>
            <a:gs pos="78000">
              <a:schemeClr val="accent2">
                <a:hueOff val="-542490"/>
                <a:satOff val="-331"/>
                <a:lumOff val="129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Instagram is their best performing platform</a:t>
          </a:r>
          <a:endParaRPr lang="en-US" sz="1900" kern="1200"/>
        </a:p>
      </dsp:txBody>
      <dsp:txXfrm>
        <a:off x="35268" y="1244553"/>
        <a:ext cx="6893490" cy="651938"/>
      </dsp:txXfrm>
    </dsp:sp>
    <dsp:sp modelId="{BC8FA4AC-B443-4111-BFA5-1BAADFC0DCC6}">
      <dsp:nvSpPr>
        <dsp:cNvPr id="0" name=""/>
        <dsp:cNvSpPr/>
      </dsp:nvSpPr>
      <dsp:spPr>
        <a:xfrm>
          <a:off x="0" y="1986480"/>
          <a:ext cx="6964026" cy="722474"/>
        </a:xfrm>
        <a:prstGeom prst="roundRect">
          <a:avLst/>
        </a:prstGeom>
        <a:gradFill rotWithShape="0">
          <a:gsLst>
            <a:gs pos="0">
              <a:schemeClr val="accent2">
                <a:hueOff val="-1084980"/>
                <a:satOff val="-662"/>
                <a:lumOff val="2588"/>
                <a:alphaOff val="0"/>
                <a:tint val="96000"/>
                <a:lumMod val="100000"/>
              </a:schemeClr>
            </a:gs>
            <a:gs pos="78000">
              <a:schemeClr val="accent2">
                <a:hueOff val="-1084980"/>
                <a:satOff val="-662"/>
                <a:lumOff val="258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Germany offers an interesting marketing for ecohero </a:t>
          </a:r>
          <a:endParaRPr lang="en-US" sz="1900" kern="1200"/>
        </a:p>
      </dsp:txBody>
      <dsp:txXfrm>
        <a:off x="35268" y="2021748"/>
        <a:ext cx="6893490" cy="651938"/>
      </dsp:txXfrm>
    </dsp:sp>
    <dsp:sp modelId="{10A41787-0A89-4C06-95E1-8AB5EE00BB82}">
      <dsp:nvSpPr>
        <dsp:cNvPr id="0" name=""/>
        <dsp:cNvSpPr/>
      </dsp:nvSpPr>
      <dsp:spPr>
        <a:xfrm>
          <a:off x="0" y="2763675"/>
          <a:ext cx="6964026" cy="722474"/>
        </a:xfrm>
        <a:prstGeom prst="roundRect">
          <a:avLst/>
        </a:prstGeom>
        <a:gradFill rotWithShape="0">
          <a:gsLst>
            <a:gs pos="0">
              <a:schemeClr val="accent2">
                <a:hueOff val="-1627470"/>
                <a:satOff val="-994"/>
                <a:lumOff val="3883"/>
                <a:alphaOff val="0"/>
                <a:tint val="96000"/>
                <a:lumMod val="100000"/>
              </a:schemeClr>
            </a:gs>
            <a:gs pos="78000">
              <a:schemeClr val="accent2">
                <a:hueOff val="-1627470"/>
                <a:satOff val="-994"/>
                <a:lumOff val="388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Target audience are mainly women between 23-40 years old with an interest in sustainability </a:t>
          </a:r>
          <a:endParaRPr lang="en-US" sz="1900" kern="1200"/>
        </a:p>
      </dsp:txBody>
      <dsp:txXfrm>
        <a:off x="35268" y="2798943"/>
        <a:ext cx="6893490" cy="651938"/>
      </dsp:txXfrm>
    </dsp:sp>
    <dsp:sp modelId="{20291092-6F6E-4585-8CE7-05E3BA8B0AEC}">
      <dsp:nvSpPr>
        <dsp:cNvPr id="0" name=""/>
        <dsp:cNvSpPr/>
      </dsp:nvSpPr>
      <dsp:spPr>
        <a:xfrm>
          <a:off x="0" y="3540870"/>
          <a:ext cx="6964026" cy="722474"/>
        </a:xfrm>
        <a:prstGeom prst="roundRect">
          <a:avLst/>
        </a:prstGeom>
        <a:gradFill rotWithShape="0">
          <a:gsLst>
            <a:gs pos="0">
              <a:schemeClr val="accent2">
                <a:hueOff val="-2169960"/>
                <a:satOff val="-1325"/>
                <a:lumOff val="5177"/>
                <a:alphaOff val="0"/>
                <a:tint val="96000"/>
                <a:lumMod val="100000"/>
              </a:schemeClr>
            </a:gs>
            <a:gs pos="78000">
              <a:schemeClr val="accent2">
                <a:hueOff val="-2169960"/>
                <a:satOff val="-1325"/>
                <a:lumOff val="517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Tested methods to improve performance: posting regular, stories, reels and using hashtags </a:t>
          </a:r>
          <a:endParaRPr lang="en-US" sz="1900" kern="1200"/>
        </a:p>
      </dsp:txBody>
      <dsp:txXfrm>
        <a:off x="35268" y="3576138"/>
        <a:ext cx="6893490" cy="651938"/>
      </dsp:txXfrm>
    </dsp:sp>
    <dsp:sp modelId="{1BA6CFAD-DC5B-49CF-95FE-C70A44354045}">
      <dsp:nvSpPr>
        <dsp:cNvPr id="0" name=""/>
        <dsp:cNvSpPr/>
      </dsp:nvSpPr>
      <dsp:spPr>
        <a:xfrm>
          <a:off x="0" y="4318065"/>
          <a:ext cx="6964026" cy="722474"/>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Additional interesting methods to improve performance: influencer marketing, social media ads and an Instagram shop</a:t>
          </a:r>
          <a:endParaRPr lang="en-US" sz="1900" kern="1200" dirty="0"/>
        </a:p>
      </dsp:txBody>
      <dsp:txXfrm>
        <a:off x="35268" y="4353333"/>
        <a:ext cx="6893490" cy="651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8DBEF-2269-4F2D-B263-13F13F8752CA}">
      <dsp:nvSpPr>
        <dsp:cNvPr id="0" name=""/>
        <dsp:cNvSpPr/>
      </dsp:nvSpPr>
      <dsp:spPr>
        <a:xfrm>
          <a:off x="3287" y="800798"/>
          <a:ext cx="1779918" cy="2491885"/>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769" tIns="330200" rIns="138769" bIns="330200" numCol="1" spcCol="1270" anchor="t" anchorCtr="0">
          <a:noAutofit/>
        </a:bodyPr>
        <a:lstStyle/>
        <a:p>
          <a:pPr marL="0" lvl="0" indent="0" algn="l" defTabSz="666750">
            <a:lnSpc>
              <a:spcPct val="90000"/>
            </a:lnSpc>
            <a:spcBef>
              <a:spcPct val="0"/>
            </a:spcBef>
            <a:spcAft>
              <a:spcPct val="35000"/>
            </a:spcAft>
            <a:buNone/>
          </a:pPr>
          <a:r>
            <a:rPr lang="en-GB" sz="1500" kern="1200"/>
            <a:t>Create new marketing strategy for German market </a:t>
          </a:r>
          <a:endParaRPr lang="en-US" sz="1500" kern="1200"/>
        </a:p>
      </dsp:txBody>
      <dsp:txXfrm>
        <a:off x="3287" y="1747714"/>
        <a:ext cx="1779918" cy="1495131"/>
      </dsp:txXfrm>
    </dsp:sp>
    <dsp:sp modelId="{6B3ACB72-649F-4EB1-BEBE-025B5C0F1D09}">
      <dsp:nvSpPr>
        <dsp:cNvPr id="0" name=""/>
        <dsp:cNvSpPr/>
      </dsp:nvSpPr>
      <dsp:spPr>
        <a:xfrm>
          <a:off x="519463" y="1049986"/>
          <a:ext cx="747565" cy="747565"/>
        </a:xfrm>
        <a:prstGeom prst="ellips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83" tIns="12700" rIns="58283"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28941" y="1159464"/>
        <a:ext cx="528609" cy="528609"/>
      </dsp:txXfrm>
    </dsp:sp>
    <dsp:sp modelId="{D908070E-37E1-4513-8DC2-EBE575763C5D}">
      <dsp:nvSpPr>
        <dsp:cNvPr id="0" name=""/>
        <dsp:cNvSpPr/>
      </dsp:nvSpPr>
      <dsp:spPr>
        <a:xfrm>
          <a:off x="3287" y="3292611"/>
          <a:ext cx="1779918" cy="72"/>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A1EA2A-72EE-4511-A696-1DC1EE97FB4C}">
      <dsp:nvSpPr>
        <dsp:cNvPr id="0" name=""/>
        <dsp:cNvSpPr/>
      </dsp:nvSpPr>
      <dsp:spPr>
        <a:xfrm>
          <a:off x="1961197" y="800798"/>
          <a:ext cx="1779918" cy="2491885"/>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769" tIns="330200" rIns="138769" bIns="330200" numCol="1" spcCol="1270" anchor="t" anchorCtr="0">
          <a:noAutofit/>
        </a:bodyPr>
        <a:lstStyle/>
        <a:p>
          <a:pPr marL="0" lvl="0" indent="0" algn="l" defTabSz="666750">
            <a:lnSpc>
              <a:spcPct val="90000"/>
            </a:lnSpc>
            <a:spcBef>
              <a:spcPct val="0"/>
            </a:spcBef>
            <a:spcAft>
              <a:spcPct val="35000"/>
            </a:spcAft>
            <a:buNone/>
          </a:pPr>
          <a:r>
            <a:rPr lang="en-GB" sz="1500" kern="1200"/>
            <a:t>Perform a more extensive market research </a:t>
          </a:r>
          <a:endParaRPr lang="en-US" sz="1500" kern="1200"/>
        </a:p>
      </dsp:txBody>
      <dsp:txXfrm>
        <a:off x="1961197" y="1747714"/>
        <a:ext cx="1779918" cy="1495131"/>
      </dsp:txXfrm>
    </dsp:sp>
    <dsp:sp modelId="{3DFE37B6-60A1-48B8-B32D-7DEA49667FFF}">
      <dsp:nvSpPr>
        <dsp:cNvPr id="0" name=""/>
        <dsp:cNvSpPr/>
      </dsp:nvSpPr>
      <dsp:spPr>
        <a:xfrm>
          <a:off x="2477373" y="1049986"/>
          <a:ext cx="747565" cy="747565"/>
        </a:xfrm>
        <a:prstGeom prst="ellips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83" tIns="12700" rIns="58283" bIns="1270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586851" y="1159464"/>
        <a:ext cx="528609" cy="528609"/>
      </dsp:txXfrm>
    </dsp:sp>
    <dsp:sp modelId="{C2C2CE85-9C4F-4449-B354-8B79E49BBCBA}">
      <dsp:nvSpPr>
        <dsp:cNvPr id="0" name=""/>
        <dsp:cNvSpPr/>
      </dsp:nvSpPr>
      <dsp:spPr>
        <a:xfrm>
          <a:off x="1961197" y="3292611"/>
          <a:ext cx="1779918" cy="72"/>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A6FF69-E07A-4EE7-AC08-0783919A2EC6}">
      <dsp:nvSpPr>
        <dsp:cNvPr id="0" name=""/>
        <dsp:cNvSpPr/>
      </dsp:nvSpPr>
      <dsp:spPr>
        <a:xfrm>
          <a:off x="3919107" y="800798"/>
          <a:ext cx="1779918" cy="2491885"/>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769" tIns="330200" rIns="138769" bIns="330200" numCol="1" spcCol="1270" anchor="t" anchorCtr="0">
          <a:noAutofit/>
        </a:bodyPr>
        <a:lstStyle/>
        <a:p>
          <a:pPr marL="0" lvl="0" indent="0" algn="l" defTabSz="666750">
            <a:lnSpc>
              <a:spcPct val="90000"/>
            </a:lnSpc>
            <a:spcBef>
              <a:spcPct val="0"/>
            </a:spcBef>
            <a:spcAft>
              <a:spcPct val="35000"/>
            </a:spcAft>
            <a:buNone/>
          </a:pPr>
          <a:r>
            <a:rPr lang="en-GB" sz="1500" kern="1200"/>
            <a:t>Invest time and money in influencer marketing </a:t>
          </a:r>
          <a:endParaRPr lang="en-US" sz="1500" kern="1200"/>
        </a:p>
      </dsp:txBody>
      <dsp:txXfrm>
        <a:off x="3919107" y="1747714"/>
        <a:ext cx="1779918" cy="1495131"/>
      </dsp:txXfrm>
    </dsp:sp>
    <dsp:sp modelId="{56EFE026-7661-4433-9707-858FB803A191}">
      <dsp:nvSpPr>
        <dsp:cNvPr id="0" name=""/>
        <dsp:cNvSpPr/>
      </dsp:nvSpPr>
      <dsp:spPr>
        <a:xfrm>
          <a:off x="4435283" y="1049986"/>
          <a:ext cx="747565" cy="747565"/>
        </a:xfrm>
        <a:prstGeom prst="ellips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83" tIns="12700" rIns="58283" bIns="1270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544761" y="1159464"/>
        <a:ext cx="528609" cy="528609"/>
      </dsp:txXfrm>
    </dsp:sp>
    <dsp:sp modelId="{396EF4F0-402D-4FB3-B783-9AE5145DABFD}">
      <dsp:nvSpPr>
        <dsp:cNvPr id="0" name=""/>
        <dsp:cNvSpPr/>
      </dsp:nvSpPr>
      <dsp:spPr>
        <a:xfrm>
          <a:off x="3919107" y="3292611"/>
          <a:ext cx="1779918" cy="72"/>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81EF94-BECC-4A3A-AC6F-0B7365DAD762}">
      <dsp:nvSpPr>
        <dsp:cNvPr id="0" name=""/>
        <dsp:cNvSpPr/>
      </dsp:nvSpPr>
      <dsp:spPr>
        <a:xfrm>
          <a:off x="5877017" y="800798"/>
          <a:ext cx="1779918" cy="2491885"/>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769" tIns="330200" rIns="138769" bIns="330200" numCol="1" spcCol="1270" anchor="t" anchorCtr="0">
          <a:noAutofit/>
        </a:bodyPr>
        <a:lstStyle/>
        <a:p>
          <a:pPr marL="0" lvl="0" indent="0" algn="l" defTabSz="666750">
            <a:lnSpc>
              <a:spcPct val="90000"/>
            </a:lnSpc>
            <a:spcBef>
              <a:spcPct val="0"/>
            </a:spcBef>
            <a:spcAft>
              <a:spcPct val="35000"/>
            </a:spcAft>
            <a:buNone/>
          </a:pPr>
          <a:r>
            <a:rPr lang="en-GB" sz="1500" kern="1200"/>
            <a:t>Allocate a budget for ads on social media </a:t>
          </a:r>
          <a:endParaRPr lang="en-US" sz="1500" kern="1200"/>
        </a:p>
      </dsp:txBody>
      <dsp:txXfrm>
        <a:off x="5877017" y="1747714"/>
        <a:ext cx="1779918" cy="1495131"/>
      </dsp:txXfrm>
    </dsp:sp>
    <dsp:sp modelId="{769DD1CC-1952-4FC4-B66D-7BA3034D3EE8}">
      <dsp:nvSpPr>
        <dsp:cNvPr id="0" name=""/>
        <dsp:cNvSpPr/>
      </dsp:nvSpPr>
      <dsp:spPr>
        <a:xfrm>
          <a:off x="6393193" y="1049986"/>
          <a:ext cx="747565" cy="747565"/>
        </a:xfrm>
        <a:prstGeom prst="ellips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83" tIns="12700" rIns="58283" bIns="12700"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502671" y="1159464"/>
        <a:ext cx="528609" cy="528609"/>
      </dsp:txXfrm>
    </dsp:sp>
    <dsp:sp modelId="{2B5008B4-C48D-49AA-BC1A-5195B1466257}">
      <dsp:nvSpPr>
        <dsp:cNvPr id="0" name=""/>
        <dsp:cNvSpPr/>
      </dsp:nvSpPr>
      <dsp:spPr>
        <a:xfrm>
          <a:off x="5877017" y="3292611"/>
          <a:ext cx="1779918" cy="72"/>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049A4-2121-4EDC-9EE0-FAC8C029FCC8}">
      <dsp:nvSpPr>
        <dsp:cNvPr id="0" name=""/>
        <dsp:cNvSpPr/>
      </dsp:nvSpPr>
      <dsp:spPr>
        <a:xfrm>
          <a:off x="7834927" y="800798"/>
          <a:ext cx="1779918" cy="2491885"/>
        </a:xfrm>
        <a:prstGeom prst="rect">
          <a:avLst/>
        </a:prstGeom>
        <a:solidFill>
          <a:schemeClr val="accent6">
            <a:tint val="40000"/>
            <a:alpha val="90000"/>
            <a:hueOff val="0"/>
            <a:satOff val="0"/>
            <a:lumOff val="0"/>
            <a:alphaOff val="0"/>
          </a:schemeClr>
        </a:solidFill>
        <a:ln w="19050"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769" tIns="330200" rIns="138769" bIns="330200" numCol="1" spcCol="1270" anchor="t" anchorCtr="0">
          <a:noAutofit/>
        </a:bodyPr>
        <a:lstStyle/>
        <a:p>
          <a:pPr marL="0" lvl="0" indent="0" algn="l" defTabSz="666750">
            <a:lnSpc>
              <a:spcPct val="90000"/>
            </a:lnSpc>
            <a:spcBef>
              <a:spcPct val="0"/>
            </a:spcBef>
            <a:spcAft>
              <a:spcPct val="35000"/>
            </a:spcAft>
            <a:buNone/>
          </a:pPr>
          <a:r>
            <a:rPr lang="en-GB" sz="1500" kern="1200"/>
            <a:t>Ad a social media shop </a:t>
          </a:r>
          <a:endParaRPr lang="en-US" sz="1500" kern="1200"/>
        </a:p>
      </dsp:txBody>
      <dsp:txXfrm>
        <a:off x="7834927" y="1747714"/>
        <a:ext cx="1779918" cy="1495131"/>
      </dsp:txXfrm>
    </dsp:sp>
    <dsp:sp modelId="{AD9E77E5-4C8C-47CA-83C0-D17403CFCC59}">
      <dsp:nvSpPr>
        <dsp:cNvPr id="0" name=""/>
        <dsp:cNvSpPr/>
      </dsp:nvSpPr>
      <dsp:spPr>
        <a:xfrm>
          <a:off x="8351103" y="1049986"/>
          <a:ext cx="747565" cy="747565"/>
        </a:xfrm>
        <a:prstGeom prst="ellips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83" tIns="12700" rIns="58283" bIns="12700" numCol="1" spcCol="1270" anchor="ctr" anchorCtr="0">
          <a:noAutofit/>
        </a:bodyPr>
        <a:lstStyle/>
        <a:p>
          <a:pPr marL="0" lvl="0" indent="0" algn="ctr" defTabSz="1644650">
            <a:lnSpc>
              <a:spcPct val="90000"/>
            </a:lnSpc>
            <a:spcBef>
              <a:spcPct val="0"/>
            </a:spcBef>
            <a:spcAft>
              <a:spcPct val="35000"/>
            </a:spcAft>
            <a:buNone/>
          </a:pPr>
          <a:r>
            <a:rPr lang="en-US" sz="3700" kern="1200"/>
            <a:t>5</a:t>
          </a:r>
        </a:p>
      </dsp:txBody>
      <dsp:txXfrm>
        <a:off x="8460581" y="1159464"/>
        <a:ext cx="528609" cy="528609"/>
      </dsp:txXfrm>
    </dsp:sp>
    <dsp:sp modelId="{7771D45C-65A7-4739-AB56-105256D48674}">
      <dsp:nvSpPr>
        <dsp:cNvPr id="0" name=""/>
        <dsp:cNvSpPr/>
      </dsp:nvSpPr>
      <dsp:spPr>
        <a:xfrm>
          <a:off x="7834927" y="3292611"/>
          <a:ext cx="1779918" cy="72"/>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7FD71-DE7D-47EA-BD5F-935596C85A92}" type="datetimeFigureOut">
              <a:rPr lang="en-US" smtClean="0"/>
              <a:t>6/28/2022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89DD0-1E8D-4B61-ADE9-B87318B81BF8}" type="slidenum">
              <a:rPr lang="en-US" smtClean="0"/>
              <a:t>‹#›</a:t>
            </a:fld>
            <a:endParaRPr lang="en-US" dirty="0"/>
          </a:p>
        </p:txBody>
      </p:sp>
    </p:spTree>
    <p:extLst>
      <p:ext uri="{BB962C8B-B14F-4D97-AF65-F5344CB8AC3E}">
        <p14:creationId xmlns:p14="http://schemas.microsoft.com/office/powerpoint/2010/main" val="231853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B89DD0-1E8D-4B61-ADE9-B87318B81BF8}" type="slidenum">
              <a:rPr lang="en-US" smtClean="0"/>
              <a:t>1</a:t>
            </a:fld>
            <a:endParaRPr lang="en-US" dirty="0"/>
          </a:p>
        </p:txBody>
      </p:sp>
    </p:spTree>
    <p:extLst>
      <p:ext uri="{BB962C8B-B14F-4D97-AF65-F5344CB8AC3E}">
        <p14:creationId xmlns:p14="http://schemas.microsoft.com/office/powerpoint/2010/main" val="322723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7319781"/>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3140649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5021338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94036059"/>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89213846"/>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84178382"/>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6365157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54858031"/>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458724" y="411480"/>
            <a:ext cx="11274552" cy="6035040"/>
          </a:xfrm>
          <a:solidFill>
            <a:schemeClr val="accent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58724" y="3236493"/>
            <a:ext cx="5149596" cy="1448385"/>
          </a:xfrm>
          <a:solidFill>
            <a:schemeClr val="bg1">
              <a:alpha val="80000"/>
            </a:schemeClr>
          </a:solidFill>
        </p:spPr>
        <p:txBody>
          <a:bodyPr lIns="502920" bIns="137160" anchor="b">
            <a:normAutofit/>
          </a:bodyPr>
          <a:lstStyle>
            <a:lvl1pPr algn="l">
              <a:defRPr sz="3600">
                <a:solidFill>
                  <a:schemeClr val="bg2">
                    <a:lumMod val="50000"/>
                  </a:schemeClr>
                </a:solidFill>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8724" y="4684879"/>
            <a:ext cx="5149596" cy="524794"/>
          </a:xfrm>
          <a:solidFill>
            <a:schemeClr val="bg1">
              <a:alpha val="80000"/>
            </a:schemeClr>
          </a:solidFill>
        </p:spPr>
        <p:txBody>
          <a:bodyPr lIns="502920">
            <a:normAutofit/>
          </a:bodyPr>
          <a:lstStyle>
            <a:lvl1pPr marL="0" indent="0" algn="l">
              <a:buNone/>
              <a:defRPr sz="1400" spc="3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69354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56C8C1-E81C-436D-A310-A71CAAE33A17}"/>
              </a:ext>
              <a:ext uri="{C183D7F6-B498-43B3-948B-1728B52AA6E4}">
                <adec:decorative xmlns:adec="http://schemas.microsoft.com/office/drawing/2017/decorative" val="1"/>
              </a:ext>
            </a:extLst>
          </p:cNvPr>
          <p:cNvSpPr/>
          <p:nvPr userDrawn="1"/>
        </p:nvSpPr>
        <p:spPr>
          <a:xfrm>
            <a:off x="6286500" y="946404"/>
            <a:ext cx="5486400" cy="496519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199" y="2103120"/>
            <a:ext cx="3848101" cy="1325563"/>
          </a:xfrm>
        </p:spPr>
        <p:txBody>
          <a:bodyPr anchor="b" anchorCtr="0">
            <a:normAutofit/>
          </a:bodyPr>
          <a:lstStyle>
            <a:lvl1pPr>
              <a:defRPr sz="3600">
                <a:solidFill>
                  <a:schemeClr val="bg2">
                    <a:lumMod val="50000"/>
                  </a:schemeClr>
                </a:solidFill>
              </a:defRPr>
            </a:lvl1pPr>
          </a:lstStyle>
          <a:p>
            <a:r>
              <a:rPr lang="en-US" dirty="0"/>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697421" y="1600200"/>
            <a:ext cx="2743199" cy="3657600"/>
          </a:xfrm>
          <a:solidFill>
            <a:schemeClr val="accent1"/>
          </a:solidFill>
        </p:spPr>
        <p:txBody>
          <a:bodyPr/>
          <a:lstStyle/>
          <a:p>
            <a:r>
              <a:rPr lang="en-US"/>
              <a:t>Click icon to add picture</a:t>
            </a:r>
            <a:endParaRPr lang="en-US" dirty="0"/>
          </a:p>
        </p:txBody>
      </p:sp>
      <p:sp>
        <p:nvSpPr>
          <p:cNvPr id="10" name="Text Placeholder 6">
            <a:extLst>
              <a:ext uri="{FF2B5EF4-FFF2-40B4-BE49-F238E27FC236}">
                <a16:creationId xmlns:a16="http://schemas.microsoft.com/office/drawing/2014/main" id="{0F7B6DF9-E76A-44ED-B84C-1391CD5D5592}"/>
              </a:ext>
            </a:extLst>
          </p:cNvPr>
          <p:cNvSpPr>
            <a:spLocks noGrp="1"/>
          </p:cNvSpPr>
          <p:nvPr>
            <p:ph type="body" sz="quarter" idx="16"/>
          </p:nvPr>
        </p:nvSpPr>
        <p:spPr>
          <a:xfrm>
            <a:off x="8312614" y="1893262"/>
            <a:ext cx="2743200" cy="3071477"/>
          </a:xfrm>
        </p:spPr>
        <p:txBody>
          <a:bodyPr anchor="ctr" anchorCtr="0">
            <a:normAutofit/>
          </a:bodyPr>
          <a:lstStyle>
            <a:lvl1pPr marL="285750" indent="-285750">
              <a:lnSpc>
                <a:spcPct val="100000"/>
              </a:lnSpc>
              <a:buFont typeface="Arial" panose="020B0604020202020204" pitchFamily="34" charset="0"/>
              <a:buChar char="•"/>
              <a:defRPr sz="1800">
                <a:solidFill>
                  <a:schemeClr val="tx1">
                    <a:lumMod val="75000"/>
                    <a:lumOff val="25000"/>
                  </a:schemeClr>
                </a:solidFill>
              </a:defRPr>
            </a:lvl1pPr>
            <a:lvl2pPr marL="742950" indent="-285750">
              <a:lnSpc>
                <a:spcPct val="100000"/>
              </a:lnSpc>
              <a:buFont typeface="Arial" panose="020B0604020202020204" pitchFamily="34" charset="0"/>
              <a:buChar char="•"/>
              <a:defRPr sz="2000"/>
            </a:lvl2pPr>
            <a:lvl3pPr marL="1200150" indent="-285750">
              <a:lnSpc>
                <a:spcPct val="100000"/>
              </a:lnSpc>
              <a:buFont typeface="Arial" panose="020B0604020202020204" pitchFamily="34" charset="0"/>
              <a:buChar char="•"/>
              <a:defRPr sz="2000"/>
            </a:lvl3pPr>
            <a:lvl4pPr marL="1657350" indent="-285750">
              <a:lnSpc>
                <a:spcPct val="100000"/>
              </a:lnSpc>
              <a:buFont typeface="Arial" panose="020B0604020202020204" pitchFamily="34" charset="0"/>
              <a:buChar char="•"/>
              <a:defRPr sz="2000"/>
            </a:lvl4pPr>
            <a:lvl5pPr marL="2114550" indent="-285750">
              <a:lnSpc>
                <a:spcPct val="100000"/>
              </a:lnSpc>
              <a:buFont typeface="Arial" panose="020B0604020202020204" pitchFamily="34" charset="0"/>
              <a:buChar char="•"/>
              <a:defRPr sz="2000"/>
            </a:lvl5pPr>
          </a:lstStyle>
          <a:p>
            <a:pPr lvl="0"/>
            <a:r>
              <a:rPr lang="en-US"/>
              <a:t>Click to edit Master text styles</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7" name="Freeform: Shape 6">
            <a:extLst>
              <a:ext uri="{FF2B5EF4-FFF2-40B4-BE49-F238E27FC236}">
                <a16:creationId xmlns:a16="http://schemas.microsoft.com/office/drawing/2014/main" id="{4ECB9306-A7FD-4B22-8E8A-E0B8D7862BCE}"/>
              </a:ext>
              <a:ext uri="{C183D7F6-B498-43B3-948B-1728B52AA6E4}">
                <adec:decorative xmlns:adec="http://schemas.microsoft.com/office/drawing/2017/decorative" val="1"/>
              </a:ext>
            </a:extLst>
          </p:cNvPr>
          <p:cNvSpPr/>
          <p:nvPr userDrawn="1"/>
        </p:nvSpPr>
        <p:spPr>
          <a:xfrm rot="13547565" flipH="1">
            <a:off x="624728" y="3747150"/>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3186660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6312583" y="2102720"/>
            <a:ext cx="5422217" cy="1325563"/>
          </a:xfrm>
        </p:spPr>
        <p:txBody>
          <a:bodyPr anchor="b" anchorCtr="0">
            <a:normAutofit/>
          </a:bodyPr>
          <a:lstStyle>
            <a:lvl1pPr>
              <a:defRPr sz="3600">
                <a:solidFill>
                  <a:schemeClr val="bg2">
                    <a:lumMod val="50000"/>
                  </a:schemeClr>
                </a:solidFill>
              </a:defRPr>
            </a:lvl1pPr>
          </a:lstStyle>
          <a:p>
            <a:r>
              <a:rPr lang="en-US" dirty="0"/>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57200" y="1143000"/>
            <a:ext cx="5486400" cy="4572000"/>
          </a:xfrm>
          <a:solidFill>
            <a:schemeClr val="accent1"/>
          </a:solidFill>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4C2C3F7-8611-4C35-8251-0FD61D72D6B9}"/>
              </a:ext>
            </a:extLst>
          </p:cNvPr>
          <p:cNvSpPr>
            <a:spLocks noGrp="1"/>
          </p:cNvSpPr>
          <p:nvPr>
            <p:ph type="body" sz="quarter" idx="13"/>
          </p:nvPr>
        </p:nvSpPr>
        <p:spPr>
          <a:xfrm>
            <a:off x="6309360" y="3500407"/>
            <a:ext cx="4572000" cy="1888373"/>
          </a:xfrm>
        </p:spPr>
        <p:txBody>
          <a:bodyPr>
            <a:normAutofit/>
          </a:bodyPr>
          <a:lstStyle>
            <a:lvl1pPr marL="0" indent="0">
              <a:lnSpc>
                <a:spcPts val="2400"/>
              </a:lnSpc>
              <a:buFont typeface="Arial" panose="020B0604020202020204" pitchFamily="34" charset="0"/>
              <a:buNone/>
              <a:defRPr sz="1400" spc="30" baseline="0">
                <a:solidFill>
                  <a:schemeClr val="bg2">
                    <a:lumMod val="50000"/>
                  </a:schemeClr>
                </a:solidFill>
              </a:defRPr>
            </a:lvl1pPr>
            <a:lvl2pPr marL="457200" indent="0">
              <a:lnSpc>
                <a:spcPts val="2400"/>
              </a:lnSpc>
              <a:buFont typeface="Arial" panose="020B0604020202020204" pitchFamily="34" charset="0"/>
              <a:buNone/>
              <a:defRPr sz="1400" spc="30" baseline="0">
                <a:solidFill>
                  <a:schemeClr val="bg2">
                    <a:lumMod val="50000"/>
                  </a:schemeClr>
                </a:solidFill>
              </a:defRPr>
            </a:lvl2pPr>
            <a:lvl3pPr marL="914400" indent="0">
              <a:lnSpc>
                <a:spcPts val="2400"/>
              </a:lnSpc>
              <a:buFont typeface="Arial" panose="020B0604020202020204" pitchFamily="34" charset="0"/>
              <a:buNone/>
              <a:defRPr sz="1400" spc="30" baseline="0">
                <a:solidFill>
                  <a:schemeClr val="bg2">
                    <a:lumMod val="50000"/>
                  </a:schemeClr>
                </a:solidFill>
              </a:defRPr>
            </a:lvl3pPr>
            <a:lvl4pPr marL="1371600" indent="0">
              <a:lnSpc>
                <a:spcPts val="2400"/>
              </a:lnSpc>
              <a:buFont typeface="Arial" panose="020B0604020202020204" pitchFamily="34" charset="0"/>
              <a:buNone/>
              <a:defRPr sz="1400" spc="30" baseline="0">
                <a:solidFill>
                  <a:schemeClr val="bg2">
                    <a:lumMod val="50000"/>
                  </a:schemeClr>
                </a:solidFill>
              </a:defRPr>
            </a:lvl4pPr>
            <a:lvl5pPr marL="1828800" indent="0">
              <a:lnSpc>
                <a:spcPts val="2400"/>
              </a:lnSpc>
              <a:buFont typeface="Arial" panose="020B0604020202020204" pitchFamily="34" charset="0"/>
              <a:buNone/>
              <a:defRPr sz="1400" spc="30" baseline="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33689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988780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ormAutofit/>
          </a:bodyPr>
          <a:lstStyle>
            <a:lvl1pPr>
              <a:defRPr sz="3600" spc="30" baseline="0">
                <a:solidFill>
                  <a:schemeClr val="bg1">
                    <a:lumMod val="50000"/>
                  </a:schemeClr>
                </a:solidFill>
              </a:defRPr>
            </a:lvl1pPr>
          </a:lstStyle>
          <a:p>
            <a:r>
              <a:rPr lang="en-US" dirty="0"/>
              <a:t>CLICK TO ADD 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776988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776643-6C33-46CD-A918-AB0CEA571F00}"/>
              </a:ext>
            </a:extLst>
          </p:cNvPr>
          <p:cNvSpPr/>
          <p:nvPr userDrawn="1"/>
        </p:nvSpPr>
        <p:spPr>
          <a:xfrm>
            <a:off x="6086475" y="1682496"/>
            <a:ext cx="5638800" cy="4572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E62D2-A055-4712-92CC-4B02419D51FB}"/>
              </a:ext>
            </a:extLst>
          </p:cNvPr>
          <p:cNvSpPr/>
          <p:nvPr userDrawn="1"/>
        </p:nvSpPr>
        <p:spPr>
          <a:xfrm>
            <a:off x="457200" y="1681163"/>
            <a:ext cx="5638800" cy="4572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hasCustomPrompt="1"/>
          </p:nvPr>
        </p:nvSpPr>
        <p:spPr>
          <a:xfrm>
            <a:off x="457200"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1289640" y="1844259"/>
            <a:ext cx="3657600" cy="823912"/>
          </a:xfrm>
        </p:spPr>
        <p:txBody>
          <a:bodyPr anchor="ctr" anchorCtr="0">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289640" y="2668171"/>
            <a:ext cx="3657600" cy="368458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780133" y="1808163"/>
            <a:ext cx="4703841" cy="823912"/>
          </a:xfrm>
        </p:spPr>
        <p:txBody>
          <a:bodyPr anchor="ctr" anchorCtr="0">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780134" y="2632075"/>
            <a:ext cx="3657600" cy="368458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8221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830193980"/>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61406627"/>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t>‹#›</a:t>
            </a:fld>
            <a:endParaRPr lang="en-US" dirty="0"/>
          </a:p>
        </p:txBody>
      </p:sp>
      <p:sp>
        <p:nvSpPr>
          <p:cNvPr id="10" name="Rectangle 9">
            <a:extLst>
              <a:ext uri="{FF2B5EF4-FFF2-40B4-BE49-F238E27FC236}">
                <a16:creationId xmlns:a16="http://schemas.microsoft.com/office/drawing/2014/main" id="{11D77F51-1ECE-4536-D877-6E3B7C4BF349}"/>
              </a:ext>
            </a:extLst>
          </p:cNvPr>
          <p:cNvSpPr/>
          <p:nvPr userDrawn="1"/>
        </p:nvSpPr>
        <p:spPr>
          <a:xfrm>
            <a:off x="6086475" y="1682496"/>
            <a:ext cx="5638800" cy="4572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40FAA38-1C82-4279-DD50-22D2969D0145}"/>
              </a:ext>
            </a:extLst>
          </p:cNvPr>
          <p:cNvSpPr/>
          <p:nvPr userDrawn="1"/>
        </p:nvSpPr>
        <p:spPr>
          <a:xfrm>
            <a:off x="457200" y="1681163"/>
            <a:ext cx="5638800" cy="4572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888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9088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5010336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60158872"/>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
        <p:nvSpPr>
          <p:cNvPr id="5" name="Date Placeholder 4"/>
          <p:cNvSpPr>
            <a:spLocks noGrp="1"/>
          </p:cNvSpPr>
          <p:nvPr>
            <p:ph type="dt" sz="half" idx="10"/>
          </p:nvPr>
        </p:nvSpPr>
        <p:spPr/>
        <p:txBody>
          <a:bodyPr/>
          <a:lstStyle/>
          <a:p>
            <a:r>
              <a:rPr lang="en-US"/>
              <a:t>20XX</a:t>
            </a:r>
            <a:endParaRPr lang="en-US" dirty="0"/>
          </a:p>
        </p:txBody>
      </p:sp>
    </p:spTree>
    <p:extLst>
      <p:ext uri="{BB962C8B-B14F-4D97-AF65-F5344CB8AC3E}">
        <p14:creationId xmlns:p14="http://schemas.microsoft.com/office/powerpoint/2010/main" val="1077285266"/>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20XX</a:t>
            </a:r>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94A09A9-5501-47C1-A89A-A340965A2BE2}" type="slidenum">
              <a:rPr lang="en-US" smtClean="0"/>
              <a:pPr/>
              <a:t>‹#›</a:t>
            </a:fld>
            <a:endParaRPr lang="en-US" dirty="0"/>
          </a:p>
        </p:txBody>
      </p:sp>
      <p:sp>
        <p:nvSpPr>
          <p:cNvPr id="18" name="Rectangle 17">
            <a:extLst>
              <a:ext uri="{FF2B5EF4-FFF2-40B4-BE49-F238E27FC236}">
                <a16:creationId xmlns:a16="http://schemas.microsoft.com/office/drawing/2014/main" id="{B6C5995D-B618-BBFE-20A8-75BED11B2425}"/>
              </a:ext>
            </a:extLst>
          </p:cNvPr>
          <p:cNvSpPr/>
          <p:nvPr userDrawn="1"/>
        </p:nvSpPr>
        <p:spPr>
          <a:xfrm>
            <a:off x="10820400" y="813816"/>
            <a:ext cx="1371600" cy="4572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098641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671" r:id="rId20"/>
    <p:sldLayoutId id="2147483667" r:id="rId21"/>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88" userDrawn="1">
          <p15:clr>
            <a:srgbClr val="547EBF"/>
          </p15:clr>
        </p15:guide>
        <p15:guide id="4" orient="horz" pos="240" userDrawn="1">
          <p15:clr>
            <a:srgbClr val="547EBF"/>
          </p15:clr>
        </p15:guide>
        <p15:guide id="5" pos="7392"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700099C-08E5-415B-A866-CD9A073DCD91}"/>
              </a:ext>
            </a:extLst>
          </p:cNvPr>
          <p:cNvPicPr>
            <a:picLocks noGrp="1" noChangeAspect="1"/>
          </p:cNvPicPr>
          <p:nvPr>
            <p:ph type="pic" sz="quarter" idx="10"/>
          </p:nvPr>
        </p:nvPicPr>
        <p:blipFill>
          <a:blip r:embed="rId3"/>
          <a:srcRect t="23233" b="23233"/>
          <a:stretch/>
        </p:blipFill>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p:txBody>
          <a:bodyPr>
            <a:normAutofit fontScale="90000"/>
          </a:bodyPr>
          <a:lstStyle/>
          <a:p>
            <a:r>
              <a:rPr lang="en-US" dirty="0"/>
              <a:t>Graduation presentation</a:t>
            </a:r>
            <a:br>
              <a:rPr lang="en-US" dirty="0"/>
            </a:br>
            <a:r>
              <a:rPr lang="en-US" sz="1300" dirty="0"/>
              <a:t>Social media marketing to increase sales </a:t>
            </a:r>
            <a:br>
              <a:rPr lang="en-US" sz="1300" dirty="0"/>
            </a:br>
            <a:r>
              <a:rPr lang="en-US" sz="1300" dirty="0"/>
              <a:t>- commissioned by </a:t>
            </a:r>
            <a:r>
              <a:rPr lang="en-US" sz="1300" dirty="0" err="1"/>
              <a:t>ecohero</a:t>
            </a:r>
            <a:r>
              <a:rPr lang="en-US" sz="1300" dirty="0"/>
              <a:t> </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458724" y="4684878"/>
            <a:ext cx="5149596" cy="1448385"/>
          </a:xfrm>
        </p:spPr>
        <p:txBody>
          <a:bodyPr>
            <a:normAutofit/>
          </a:bodyPr>
          <a:lstStyle/>
          <a:p>
            <a:r>
              <a:rPr lang="en-US" sz="1000" dirty="0"/>
              <a:t>Kim Zwemer </a:t>
            </a:r>
          </a:p>
          <a:p>
            <a:r>
              <a:rPr lang="en-US" sz="1000" dirty="0"/>
              <a:t>Student Number: 78160 </a:t>
            </a:r>
          </a:p>
          <a:p>
            <a:r>
              <a:rPr lang="en-US" sz="1000" dirty="0"/>
              <a:t>HZ University of Applied sciences </a:t>
            </a:r>
          </a:p>
          <a:p>
            <a:r>
              <a:rPr lang="en-US" sz="1000" dirty="0"/>
              <a:t>30 June 2022</a:t>
            </a:r>
          </a:p>
          <a:p>
            <a:endParaRPr lang="en-US" dirty="0"/>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p:txBody>
          <a:bodyPr/>
          <a:lstStyle/>
          <a:p>
            <a:r>
              <a:rPr lang="en-US"/>
              <a:t>Professional product 2</a:t>
            </a:r>
            <a:br>
              <a:rPr lang="en-US"/>
            </a:br>
            <a:endParaRPr lang="en-US" dirty="0"/>
          </a:p>
        </p:txBody>
      </p:sp>
      <p:sp>
        <p:nvSpPr>
          <p:cNvPr id="14" name="Slide Number Placeholder 13">
            <a:extLst>
              <a:ext uri="{FF2B5EF4-FFF2-40B4-BE49-F238E27FC236}">
                <a16:creationId xmlns:a16="http://schemas.microsoft.com/office/drawing/2014/main" id="{FA8D4E89-916E-4874-A499-869EDCD66297}"/>
              </a:ext>
            </a:extLst>
          </p:cNvPr>
          <p:cNvSpPr>
            <a:spLocks noGrp="1"/>
          </p:cNvSpPr>
          <p:nvPr>
            <p:ph type="sldNum" sz="quarter" idx="12"/>
          </p:nvPr>
        </p:nvSpPr>
        <p:spPr/>
        <p:txBody>
          <a:bodyPr/>
          <a:lstStyle/>
          <a:p>
            <a:fld id="{294A09A9-5501-47C1-A89A-A340965A2BE2}" type="slidenum">
              <a:rPr lang="en-US" smtClean="0"/>
              <a:pPr/>
              <a:t>10</a:t>
            </a:fld>
            <a:endParaRPr lang="en-US" dirty="0"/>
          </a:p>
        </p:txBody>
      </p:sp>
      <p:sp>
        <p:nvSpPr>
          <p:cNvPr id="4" name="TextBox 3">
            <a:extLst>
              <a:ext uri="{FF2B5EF4-FFF2-40B4-BE49-F238E27FC236}">
                <a16:creationId xmlns:a16="http://schemas.microsoft.com/office/drawing/2014/main" id="{F856CCBD-3DCA-B425-8477-F2A9219F24B3}"/>
              </a:ext>
            </a:extLst>
          </p:cNvPr>
          <p:cNvSpPr txBox="1"/>
          <p:nvPr/>
        </p:nvSpPr>
        <p:spPr>
          <a:xfrm>
            <a:off x="755280" y="1159852"/>
            <a:ext cx="4581830"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t>Influencer marketing guide </a:t>
            </a:r>
            <a:endParaRPr lang="en-NL" dirty="0"/>
          </a:p>
        </p:txBody>
      </p:sp>
      <p:pic>
        <p:nvPicPr>
          <p:cNvPr id="5" name="Picture 4">
            <a:extLst>
              <a:ext uri="{FF2B5EF4-FFF2-40B4-BE49-F238E27FC236}">
                <a16:creationId xmlns:a16="http://schemas.microsoft.com/office/drawing/2014/main" id="{2C0835B7-8199-C121-9837-306D0663893D}"/>
              </a:ext>
            </a:extLst>
          </p:cNvPr>
          <p:cNvPicPr>
            <a:picLocks noChangeAspect="1"/>
          </p:cNvPicPr>
          <p:nvPr/>
        </p:nvPicPr>
        <p:blipFill rotWithShape="1">
          <a:blip r:embed="rId2"/>
          <a:srcRect t="31379" r="8005"/>
          <a:stretch/>
        </p:blipFill>
        <p:spPr>
          <a:xfrm>
            <a:off x="677333" y="2042159"/>
            <a:ext cx="3838489" cy="4162103"/>
          </a:xfrm>
          <a:prstGeom prst="rect">
            <a:avLst/>
          </a:prstGeom>
        </p:spPr>
      </p:pic>
      <p:pic>
        <p:nvPicPr>
          <p:cNvPr id="9" name="Picture 8">
            <a:extLst>
              <a:ext uri="{FF2B5EF4-FFF2-40B4-BE49-F238E27FC236}">
                <a16:creationId xmlns:a16="http://schemas.microsoft.com/office/drawing/2014/main" id="{9FDAD938-25BC-83EC-7E30-2F7FB47C2C8A}"/>
              </a:ext>
            </a:extLst>
          </p:cNvPr>
          <p:cNvPicPr>
            <a:picLocks noChangeAspect="1"/>
          </p:cNvPicPr>
          <p:nvPr/>
        </p:nvPicPr>
        <p:blipFill rotWithShape="1">
          <a:blip r:embed="rId3"/>
          <a:srcRect t="23597" r="-120"/>
          <a:stretch/>
        </p:blipFill>
        <p:spPr>
          <a:xfrm>
            <a:off x="4739174" y="1960709"/>
            <a:ext cx="4701732" cy="4162103"/>
          </a:xfrm>
          <a:prstGeom prst="rect">
            <a:avLst/>
          </a:prstGeom>
        </p:spPr>
      </p:pic>
      <p:sp>
        <p:nvSpPr>
          <p:cNvPr id="20" name="Footer Placeholder 22">
            <a:extLst>
              <a:ext uri="{FF2B5EF4-FFF2-40B4-BE49-F238E27FC236}">
                <a16:creationId xmlns:a16="http://schemas.microsoft.com/office/drawing/2014/main" id="{F39F1D2C-4558-97C2-BD70-9BCD3BA4A17B}"/>
              </a:ext>
            </a:extLst>
          </p:cNvPr>
          <p:cNvSpPr>
            <a:spLocks noGrp="1"/>
          </p:cNvSpPr>
          <p:nvPr>
            <p:ph type="ftr" sz="quarter" idx="11"/>
          </p:nvPr>
        </p:nvSpPr>
        <p:spPr>
          <a:xfrm>
            <a:off x="599388" y="6316021"/>
            <a:ext cx="6297612"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Graduation presentation Kim Zwemer 2022</a:t>
            </a:r>
          </a:p>
        </p:txBody>
      </p:sp>
    </p:spTree>
    <p:extLst>
      <p:ext uri="{BB962C8B-B14F-4D97-AF65-F5344CB8AC3E}">
        <p14:creationId xmlns:p14="http://schemas.microsoft.com/office/powerpoint/2010/main" val="347239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2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Shape 3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D4BB6225-662E-A54C-3DF4-043942361C0E}"/>
              </a:ext>
            </a:extLst>
          </p:cNvPr>
          <p:cNvSpPr>
            <a:spLocks noGrp="1"/>
          </p:cNvSpPr>
          <p:nvPr>
            <p:ph type="title"/>
          </p:nvPr>
        </p:nvSpPr>
        <p:spPr>
          <a:xfrm>
            <a:off x="677334" y="609599"/>
            <a:ext cx="3843375" cy="5545667"/>
          </a:xfrm>
        </p:spPr>
        <p:txBody>
          <a:bodyPr vert="horz" lIns="91440" tIns="45720" rIns="91440" bIns="45720" rtlCol="0" anchor="ctr">
            <a:normAutofit/>
          </a:bodyPr>
          <a:lstStyle/>
          <a:p>
            <a:r>
              <a:rPr lang="en-US">
                <a:solidFill>
                  <a:schemeClr val="tx1">
                    <a:lumMod val="85000"/>
                    <a:lumOff val="15000"/>
                  </a:schemeClr>
                </a:solidFill>
              </a:rPr>
              <a:t>SAFE</a:t>
            </a:r>
          </a:p>
        </p:txBody>
      </p:sp>
      <p:sp>
        <p:nvSpPr>
          <p:cNvPr id="14" name="Slide Number Placeholder 13">
            <a:extLst>
              <a:ext uri="{FF2B5EF4-FFF2-40B4-BE49-F238E27FC236}">
                <a16:creationId xmlns:a16="http://schemas.microsoft.com/office/drawing/2014/main" id="{FA8D4E89-916E-4874-A499-869EDCD66297}"/>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11</a:t>
            </a:fld>
            <a:endParaRPr lang="en-US">
              <a:solidFill>
                <a:srgbClr val="FFFFFF"/>
              </a:solidFill>
            </a:endParaRPr>
          </a:p>
        </p:txBody>
      </p:sp>
      <p:sp>
        <p:nvSpPr>
          <p:cNvPr id="6" name="TextBox 5">
            <a:extLst>
              <a:ext uri="{FF2B5EF4-FFF2-40B4-BE49-F238E27FC236}">
                <a16:creationId xmlns:a16="http://schemas.microsoft.com/office/drawing/2014/main" id="{1DF00AAD-B1A0-2A0B-40AB-D26785791D37}"/>
              </a:ext>
            </a:extLst>
          </p:cNvPr>
          <p:cNvSpPr txBox="1"/>
          <p:nvPr/>
        </p:nvSpPr>
        <p:spPr>
          <a:xfrm>
            <a:off x="6116084" y="609600"/>
            <a:ext cx="5511296" cy="5545667"/>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dirty="0">
                <a:solidFill>
                  <a:srgbClr val="FFFFFF"/>
                </a:solidFill>
              </a:rPr>
              <a:t> </a:t>
            </a:r>
            <a:r>
              <a:rPr lang="en-US" dirty="0" err="1">
                <a:solidFill>
                  <a:srgbClr val="FFFFFF"/>
                </a:solidFill>
              </a:rPr>
              <a:t>ecohero’s</a:t>
            </a:r>
            <a:r>
              <a:rPr lang="en-US" dirty="0">
                <a:solidFill>
                  <a:srgbClr val="FFFFFF"/>
                </a:solidFill>
              </a:rPr>
              <a:t> management found both the Instagram strategy and influencer guide are suitable to solve the problem. It’s already improving their performance on Instagram and both the investors as the management belief this will lead to new sales.</a:t>
            </a:r>
          </a:p>
          <a:p>
            <a:pPr>
              <a:spcBef>
                <a:spcPts val="1000"/>
              </a:spcBef>
              <a:buClr>
                <a:schemeClr val="accent1"/>
              </a:buClr>
              <a:buSzPct val="80000"/>
              <a:buFont typeface="Wingdings 3" charset="2"/>
              <a:buChar char=""/>
            </a:pPr>
            <a:endParaRPr lang="en-US" dirty="0">
              <a:solidFill>
                <a:srgbClr val="FFFFFF"/>
              </a:solidFill>
            </a:endParaRPr>
          </a:p>
          <a:p>
            <a:pPr>
              <a:spcBef>
                <a:spcPts val="1000"/>
              </a:spcBef>
              <a:buClr>
                <a:schemeClr val="accent1"/>
              </a:buClr>
              <a:buSzPct val="80000"/>
              <a:buFont typeface="Wingdings 3" charset="2"/>
              <a:buChar char=""/>
            </a:pPr>
            <a:r>
              <a:rPr lang="en-US" dirty="0">
                <a:solidFill>
                  <a:srgbClr val="FFFFFF"/>
                </a:solidFill>
              </a:rPr>
              <a:t>The time it takes to implement and see the results are acceptable for ecohero. In addition the (financial) risks are relatively low.</a:t>
            </a:r>
          </a:p>
          <a:p>
            <a:pPr>
              <a:spcBef>
                <a:spcPts val="1000"/>
              </a:spcBef>
              <a:buClr>
                <a:schemeClr val="accent1"/>
              </a:buClr>
              <a:buSzPct val="80000"/>
              <a:buFont typeface="Wingdings 3" charset="2"/>
              <a:buChar char=""/>
            </a:pPr>
            <a:endParaRPr lang="en-US" dirty="0">
              <a:solidFill>
                <a:srgbClr val="FFFFFF"/>
              </a:solidFill>
            </a:endParaRPr>
          </a:p>
          <a:p>
            <a:pPr>
              <a:spcBef>
                <a:spcPts val="1000"/>
              </a:spcBef>
              <a:buClr>
                <a:schemeClr val="accent1"/>
              </a:buClr>
              <a:buSzPct val="80000"/>
              <a:buFont typeface="Wingdings 3" charset="2"/>
              <a:buChar char=""/>
            </a:pPr>
            <a:r>
              <a:rPr lang="en-US" dirty="0">
                <a:solidFill>
                  <a:srgbClr val="FFFFFF"/>
                </a:solidFill>
              </a:rPr>
              <a:t>ecohero possesses the necessary internal capacities to carry out the plans within the professional product. Moreover, a new round of investments will provide sufficient capital to pay for this. </a:t>
            </a:r>
          </a:p>
          <a:p>
            <a:pPr>
              <a:spcBef>
                <a:spcPts val="1000"/>
              </a:spcBef>
              <a:buClr>
                <a:schemeClr val="accent1"/>
              </a:buClr>
              <a:buSzPct val="80000"/>
              <a:buFont typeface="Wingdings 3" charset="2"/>
              <a:buChar char=""/>
            </a:pPr>
            <a:endParaRPr lang="en-US" dirty="0">
              <a:solidFill>
                <a:srgbClr val="FFFFFF"/>
              </a:solidFill>
            </a:endParaRPr>
          </a:p>
        </p:txBody>
      </p:sp>
      <p:sp>
        <p:nvSpPr>
          <p:cNvPr id="26" name="Footer Placeholder 22">
            <a:extLst>
              <a:ext uri="{FF2B5EF4-FFF2-40B4-BE49-F238E27FC236}">
                <a16:creationId xmlns:a16="http://schemas.microsoft.com/office/drawing/2014/main" id="{00002720-E9FF-7D1E-E28D-FC6CD089A59F}"/>
              </a:ext>
            </a:extLst>
          </p:cNvPr>
          <p:cNvSpPr>
            <a:spLocks noGrp="1"/>
          </p:cNvSpPr>
          <p:nvPr>
            <p:ph type="ftr" sz="quarter" idx="11"/>
          </p:nvPr>
        </p:nvSpPr>
        <p:spPr>
          <a:xfrm>
            <a:off x="599388" y="6316021"/>
            <a:ext cx="6297612"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Graduation presentation Kim Zwemer 2022</a:t>
            </a:r>
          </a:p>
        </p:txBody>
      </p:sp>
    </p:spTree>
    <p:extLst>
      <p:ext uri="{BB962C8B-B14F-4D97-AF65-F5344CB8AC3E}">
        <p14:creationId xmlns:p14="http://schemas.microsoft.com/office/powerpoint/2010/main" val="29971439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5A2882F-ABC6-2E93-2FE6-3D6B75041C2B}"/>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t>Conclusion </a:t>
            </a:r>
          </a:p>
        </p:txBody>
      </p:sp>
      <p:sp>
        <p:nvSpPr>
          <p:cNvPr id="6" name="TextBox 5">
            <a:extLst>
              <a:ext uri="{FF2B5EF4-FFF2-40B4-BE49-F238E27FC236}">
                <a16:creationId xmlns:a16="http://schemas.microsoft.com/office/drawing/2014/main" id="{366D2257-CB15-B068-C358-1C2E67990F5D}"/>
              </a:ext>
            </a:extLst>
          </p:cNvPr>
          <p:cNvSpPr txBox="1"/>
          <p:nvPr/>
        </p:nvSpPr>
        <p:spPr>
          <a:xfrm>
            <a:off x="6336287" y="2160589"/>
            <a:ext cx="2934714"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400">
                <a:solidFill>
                  <a:schemeClr val="tx1">
                    <a:lumMod val="75000"/>
                    <a:lumOff val="25000"/>
                  </a:schemeClr>
                </a:solidFill>
              </a:rPr>
              <a:t>The study found that the current social media strategy needs to be adjusted if ecohero is to achieve better results on social media. </a:t>
            </a:r>
          </a:p>
          <a:p>
            <a:pPr>
              <a:lnSpc>
                <a:spcPct val="90000"/>
              </a:lnSpc>
              <a:spcBef>
                <a:spcPts val="1000"/>
              </a:spcBef>
              <a:buClr>
                <a:schemeClr val="accent1"/>
              </a:buClr>
              <a:buSzPct val="80000"/>
              <a:buFont typeface="Wingdings 3" charset="2"/>
              <a:buChar char=""/>
            </a:pPr>
            <a:endParaRPr lang="en-US" sz="14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400">
                <a:solidFill>
                  <a:schemeClr val="tx1">
                    <a:lumMod val="75000"/>
                    <a:lumOff val="25000"/>
                  </a:schemeClr>
                </a:solidFill>
              </a:rPr>
              <a:t>The recommendations can improve the performance on social media and help to increase the amount of sales made through these channels. </a:t>
            </a:r>
          </a:p>
          <a:p>
            <a:pPr>
              <a:lnSpc>
                <a:spcPct val="90000"/>
              </a:lnSpc>
              <a:spcBef>
                <a:spcPts val="1000"/>
              </a:spcBef>
              <a:buClr>
                <a:schemeClr val="accent1"/>
              </a:buClr>
              <a:buSzPct val="80000"/>
              <a:buFont typeface="Wingdings 3" charset="2"/>
              <a:buChar char=""/>
            </a:pPr>
            <a:endParaRPr lang="en-US" sz="14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400">
                <a:solidFill>
                  <a:schemeClr val="tx1">
                    <a:lumMod val="75000"/>
                    <a:lumOff val="25000"/>
                  </a:schemeClr>
                </a:solidFill>
              </a:rPr>
              <a:t>The management of ecohero is pleased with the professional products and is already working on the recommendations. </a:t>
            </a:r>
          </a:p>
          <a:p>
            <a:pPr>
              <a:lnSpc>
                <a:spcPct val="90000"/>
              </a:lnSpc>
              <a:spcBef>
                <a:spcPts val="1000"/>
              </a:spcBef>
              <a:buClr>
                <a:schemeClr val="accent1"/>
              </a:buClr>
              <a:buSzPct val="80000"/>
              <a:buFont typeface="Wingdings 3" charset="2"/>
              <a:buChar char=""/>
            </a:pPr>
            <a:endParaRPr lang="en-US" sz="1400">
              <a:solidFill>
                <a:schemeClr val="tx1">
                  <a:lumMod val="75000"/>
                  <a:lumOff val="25000"/>
                </a:schemeClr>
              </a:solidFill>
            </a:endParaRPr>
          </a:p>
        </p:txBody>
      </p:sp>
      <p:sp>
        <p:nvSpPr>
          <p:cNvPr id="7" name="Footer Placeholder 22">
            <a:extLst>
              <a:ext uri="{FF2B5EF4-FFF2-40B4-BE49-F238E27FC236}">
                <a16:creationId xmlns:a16="http://schemas.microsoft.com/office/drawing/2014/main" id="{152140E2-0BD1-2B08-F36B-21653B05EFCA}"/>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Graduation presentation Kim Zwemer 2022</a:t>
            </a:r>
            <a:endParaRPr lang="en-US" kern="1200" dirty="0">
              <a:solidFill>
                <a:schemeClr val="tx1">
                  <a:tint val="75000"/>
                </a:schemeClr>
              </a:solidFill>
              <a:latin typeface="+mn-lt"/>
              <a:ea typeface="+mn-ea"/>
              <a:cs typeface="+mn-cs"/>
            </a:endParaRPr>
          </a:p>
        </p:txBody>
      </p:sp>
      <p:pic>
        <p:nvPicPr>
          <p:cNvPr id="4" name="Picture 3" descr="A picture containing person, outdoor&#10;&#10;Description automatically generated">
            <a:extLst>
              <a:ext uri="{FF2B5EF4-FFF2-40B4-BE49-F238E27FC236}">
                <a16:creationId xmlns:a16="http://schemas.microsoft.com/office/drawing/2014/main" id="{2F22E84A-DF00-755E-951A-69F76FBD3769}"/>
              </a:ext>
            </a:extLst>
          </p:cNvPr>
          <p:cNvPicPr>
            <a:picLocks noChangeAspect="1"/>
          </p:cNvPicPr>
          <p:nvPr/>
        </p:nvPicPr>
        <p:blipFill rotWithShape="1">
          <a:blip r:embed="rId2"/>
          <a:srcRect r="6756" b="2"/>
          <a:stretch/>
        </p:blipFill>
        <p:spPr>
          <a:xfrm>
            <a:off x="677334" y="2159331"/>
            <a:ext cx="5423429" cy="3882362"/>
          </a:xfrm>
          <a:prstGeom prst="rect">
            <a:avLst/>
          </a:prstGeom>
        </p:spPr>
      </p:pic>
      <p:sp>
        <p:nvSpPr>
          <p:cNvPr id="5" name="Slide Number Placeholder 4">
            <a:extLst>
              <a:ext uri="{FF2B5EF4-FFF2-40B4-BE49-F238E27FC236}">
                <a16:creationId xmlns:a16="http://schemas.microsoft.com/office/drawing/2014/main" id="{B8F4B053-21CD-0042-C737-7BB6FCEE2D8A}"/>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12</a:t>
            </a:fld>
            <a:endParaRPr lang="en-US"/>
          </a:p>
        </p:txBody>
      </p:sp>
    </p:spTree>
    <p:extLst>
      <p:ext uri="{BB962C8B-B14F-4D97-AF65-F5344CB8AC3E}">
        <p14:creationId xmlns:p14="http://schemas.microsoft.com/office/powerpoint/2010/main" val="159032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group of people in a field&#10;&#10;Description automatically generated with low confidence">
            <a:extLst>
              <a:ext uri="{FF2B5EF4-FFF2-40B4-BE49-F238E27FC236}">
                <a16:creationId xmlns:a16="http://schemas.microsoft.com/office/drawing/2014/main" id="{8C91E705-BCEF-7111-423A-A98BC7598211}"/>
              </a:ext>
            </a:extLst>
          </p:cNvPr>
          <p:cNvPicPr>
            <a:picLocks noChangeAspect="1"/>
          </p:cNvPicPr>
          <p:nvPr/>
        </p:nvPicPr>
        <p:blipFill rotWithShape="1">
          <a:blip r:embed="rId2"/>
          <a:srcRect l="9072" r="1381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B219B26-3322-FA8E-9CF5-A00B34308E45}"/>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Thank you for listening </a:t>
            </a:r>
          </a:p>
        </p:txBody>
      </p:sp>
      <p:sp>
        <p:nvSpPr>
          <p:cNvPr id="8" name="TextBox 7">
            <a:extLst>
              <a:ext uri="{FF2B5EF4-FFF2-40B4-BE49-F238E27FC236}">
                <a16:creationId xmlns:a16="http://schemas.microsoft.com/office/drawing/2014/main" id="{99A988E8-A4E5-352F-9CFB-F6842FF49577}"/>
              </a:ext>
            </a:extLst>
          </p:cNvPr>
          <p:cNvSpPr txBox="1"/>
          <p:nvPr/>
        </p:nvSpPr>
        <p:spPr>
          <a:xfrm>
            <a:off x="677334" y="2160589"/>
            <a:ext cx="3851122" cy="3880773"/>
          </a:xfrm>
          <a:prstGeom prst="rect">
            <a:avLst/>
          </a:prstGeom>
        </p:spPr>
        <p:txBody>
          <a:bodyPr vert="horz" lIns="91440" tIns="45720" rIns="91440" bIns="45720" rtlCol="0">
            <a:normAutofit/>
          </a:bodyPr>
          <a:lstStyle/>
          <a:p>
            <a:pPr>
              <a:spcBef>
                <a:spcPts val="1000"/>
              </a:spcBef>
              <a:buClr>
                <a:schemeClr val="accent1"/>
              </a:buClr>
              <a:buSzPct val="80000"/>
            </a:pPr>
            <a:r>
              <a:rPr lang="en-US" dirty="0">
                <a:solidFill>
                  <a:schemeClr val="tx1">
                    <a:lumMod val="75000"/>
                    <a:lumOff val="25000"/>
                  </a:schemeClr>
                </a:solidFill>
              </a:rPr>
              <a:t>Kim </a:t>
            </a:r>
            <a:r>
              <a:rPr lang="en-US" dirty="0" err="1">
                <a:solidFill>
                  <a:schemeClr val="tx1">
                    <a:lumMod val="75000"/>
                    <a:lumOff val="25000"/>
                  </a:schemeClr>
                </a:solidFill>
              </a:rPr>
              <a:t>Zwemer</a:t>
            </a:r>
            <a:r>
              <a:rPr lang="en-US" dirty="0">
                <a:solidFill>
                  <a:schemeClr val="tx1">
                    <a:lumMod val="75000"/>
                    <a:lumOff val="25000"/>
                  </a:schemeClr>
                </a:solidFill>
              </a:rPr>
              <a:t> </a:t>
            </a:r>
          </a:p>
          <a:p>
            <a:pPr>
              <a:spcBef>
                <a:spcPts val="1000"/>
              </a:spcBef>
              <a:buClr>
                <a:schemeClr val="accent1"/>
              </a:buClr>
              <a:buSzPct val="80000"/>
            </a:pPr>
            <a:r>
              <a:rPr lang="en-US" dirty="0">
                <a:solidFill>
                  <a:schemeClr val="tx1">
                    <a:lumMod val="75000"/>
                    <a:lumOff val="25000"/>
                  </a:schemeClr>
                </a:solidFill>
              </a:rPr>
              <a:t>Student Number: 78160 </a:t>
            </a:r>
          </a:p>
          <a:p>
            <a:pPr>
              <a:spcBef>
                <a:spcPts val="1000"/>
              </a:spcBef>
              <a:buClr>
                <a:schemeClr val="accent1"/>
              </a:buClr>
              <a:buSzPct val="80000"/>
            </a:pPr>
            <a:r>
              <a:rPr lang="en-US" dirty="0">
                <a:solidFill>
                  <a:schemeClr val="tx1">
                    <a:lumMod val="75000"/>
                    <a:lumOff val="25000"/>
                  </a:schemeClr>
                </a:solidFill>
              </a:rPr>
              <a:t>HZ University of Applied sciences </a:t>
            </a:r>
          </a:p>
          <a:p>
            <a:pPr>
              <a:spcBef>
                <a:spcPts val="1000"/>
              </a:spcBef>
              <a:buClr>
                <a:schemeClr val="accent1"/>
              </a:buClr>
              <a:buSzPct val="80000"/>
            </a:pPr>
            <a:r>
              <a:rPr lang="en-US" dirty="0">
                <a:solidFill>
                  <a:schemeClr val="tx1">
                    <a:lumMod val="75000"/>
                    <a:lumOff val="25000"/>
                  </a:schemeClr>
                </a:solidFill>
              </a:rPr>
              <a:t>30 June 2022</a:t>
            </a:r>
          </a:p>
          <a:p>
            <a:pPr>
              <a:spcBef>
                <a:spcPts val="1000"/>
              </a:spcBef>
              <a:buClr>
                <a:schemeClr val="accent1"/>
              </a:buClr>
              <a:buSzPct val="80000"/>
              <a:buFont typeface="Wingdings 3" charset="2"/>
              <a:buChar char=""/>
            </a:pPr>
            <a:endParaRPr lang="en-US" dirty="0">
              <a:solidFill>
                <a:schemeClr val="tx1">
                  <a:lumMod val="75000"/>
                  <a:lumOff val="25000"/>
                </a:schemeClr>
              </a:solidFill>
            </a:endParaRPr>
          </a:p>
        </p:txBody>
      </p:sp>
      <p:sp>
        <p:nvSpPr>
          <p:cNvPr id="9" name="Footer Placeholder 22">
            <a:extLst>
              <a:ext uri="{FF2B5EF4-FFF2-40B4-BE49-F238E27FC236}">
                <a16:creationId xmlns:a16="http://schemas.microsoft.com/office/drawing/2014/main" id="{554E3BE8-F260-B528-6546-9A1F64F69B61}"/>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Graduation presentation Kim Zwemer 2022</a:t>
            </a:r>
          </a:p>
        </p:txBody>
      </p:sp>
      <p:cxnSp>
        <p:nvCxnSpPr>
          <p:cNvPr id="26" name="Straight Connector 2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95E564EF-2AF6-61D2-377D-DFE0B7688974}"/>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13</a:t>
            </a:fld>
            <a:endParaRPr lang="en-US">
              <a:solidFill>
                <a:srgbClr val="FFFFFF"/>
              </a:solidFill>
            </a:endParaRPr>
          </a:p>
        </p:txBody>
      </p:sp>
      <p:sp>
        <p:nvSpPr>
          <p:cNvPr id="3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7905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solidFill>
                  <a:schemeClr val="accent1"/>
                </a:solidFill>
              </a:rPr>
              <a:t>Contents </a:t>
            </a:r>
          </a:p>
        </p:txBody>
      </p:sp>
      <p:pic>
        <p:nvPicPr>
          <p:cNvPr id="11" name="Picture Placeholder 10">
            <a:extLst>
              <a:ext uri="{FF2B5EF4-FFF2-40B4-BE49-F238E27FC236}">
                <a16:creationId xmlns:a16="http://schemas.microsoft.com/office/drawing/2014/main" id="{5605CAF4-87E0-4A20-9AC1-E42F5D70BF4A}"/>
              </a:ext>
            </a:extLst>
          </p:cNvPr>
          <p:cNvPicPr>
            <a:picLocks noGrp="1" noChangeAspect="1"/>
          </p:cNvPicPr>
          <p:nvPr>
            <p:ph type="pic" sz="quarter" idx="15"/>
          </p:nvPr>
        </p:nvPicPr>
        <p:blipFill rotWithShape="1">
          <a:blip r:embed="rId2"/>
          <a:srcRect l="12500" r="12500"/>
          <a:stretch/>
        </p:blipFill>
        <p:spPr>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 Placeholder 3">
            <a:extLst>
              <a:ext uri="{FF2B5EF4-FFF2-40B4-BE49-F238E27FC236}">
                <a16:creationId xmlns:a16="http://schemas.microsoft.com/office/drawing/2014/main" id="{DA821450-3024-4103-98AE-6D80CECEDA41}"/>
              </a:ext>
            </a:extLst>
          </p:cNvPr>
          <p:cNvSpPr>
            <a:spLocks noGrp="1"/>
          </p:cNvSpPr>
          <p:nvPr>
            <p:ph type="body" sz="quarter" idx="16"/>
          </p:nvPr>
        </p:nvSpPr>
        <p:spPr>
          <a:xfrm>
            <a:off x="677334" y="2160589"/>
            <a:ext cx="3851122" cy="3880773"/>
          </a:xfrm>
        </p:spPr>
        <p:txBody>
          <a:bodyPr vert="horz" lIns="91440" tIns="45720" rIns="91440" bIns="45720" rtlCol="0" anchorCtr="0">
            <a:normAutofit/>
          </a:bodyPr>
          <a:lstStyle/>
          <a:p>
            <a:pPr>
              <a:buFont typeface="Wingdings 3" charset="2"/>
              <a:buChar char=""/>
            </a:pPr>
            <a:r>
              <a:rPr lang="en-US" dirty="0"/>
              <a:t>Company overview </a:t>
            </a:r>
          </a:p>
          <a:p>
            <a:pPr>
              <a:buFont typeface="Wingdings 3" charset="2"/>
              <a:buChar char=""/>
            </a:pPr>
            <a:r>
              <a:rPr lang="en-US" dirty="0"/>
              <a:t>The assignment  </a:t>
            </a:r>
          </a:p>
          <a:p>
            <a:pPr>
              <a:buFont typeface="Wingdings 3" charset="2"/>
              <a:buChar char=""/>
            </a:pPr>
            <a:r>
              <a:rPr lang="en-US" dirty="0"/>
              <a:t>The research </a:t>
            </a:r>
          </a:p>
          <a:p>
            <a:pPr>
              <a:buFont typeface="Wingdings 3" charset="2"/>
              <a:buChar char=""/>
            </a:pPr>
            <a:r>
              <a:rPr lang="en-US" dirty="0"/>
              <a:t>Key findings  </a:t>
            </a:r>
          </a:p>
          <a:p>
            <a:pPr>
              <a:buFont typeface="Wingdings 3" charset="2"/>
              <a:buChar char=""/>
            </a:pPr>
            <a:r>
              <a:rPr lang="en-US" dirty="0"/>
              <a:t>Recommendations </a:t>
            </a:r>
          </a:p>
          <a:p>
            <a:pPr>
              <a:buFont typeface="Wingdings 3" charset="2"/>
              <a:buChar char=""/>
            </a:pPr>
            <a:r>
              <a:rPr lang="en-US" dirty="0"/>
              <a:t>Professional products </a:t>
            </a:r>
          </a:p>
          <a:p>
            <a:pPr>
              <a:buFont typeface="Wingdings 3" charset="2"/>
              <a:buChar char=""/>
            </a:pPr>
            <a:r>
              <a:rPr lang="en-US" dirty="0"/>
              <a:t>Conclusion </a:t>
            </a:r>
          </a:p>
          <a:p>
            <a:pPr marL="0" indent="0">
              <a:buNone/>
            </a:pPr>
            <a:endParaRPr lang="en-US" dirty="0"/>
          </a:p>
        </p:txBody>
      </p:sp>
      <p:sp>
        <p:nvSpPr>
          <p:cNvPr id="3" name="Date Placeholder 2">
            <a:extLst>
              <a:ext uri="{FF2B5EF4-FFF2-40B4-BE49-F238E27FC236}">
                <a16:creationId xmlns:a16="http://schemas.microsoft.com/office/drawing/2014/main" id="{883E91DA-1150-4461-94AB-8FAC46314086}"/>
              </a:ext>
            </a:extLst>
          </p:cNvPr>
          <p:cNvSpPr>
            <a:spLocks noGrp="1"/>
          </p:cNvSpPr>
          <p:nvPr>
            <p:ph type="dt" sz="half" idx="10"/>
          </p:nvPr>
        </p:nvSpPr>
        <p:spPr/>
        <p:txBody>
          <a:bodyPr vert="horz" lIns="91440" tIns="45720" rIns="91440" bIns="45720" rtlCol="0" anchor="ctr">
            <a:normAutofit/>
          </a:bodyPr>
          <a:lstStyle/>
          <a:p>
            <a:pPr defTabSz="914400">
              <a:spcAft>
                <a:spcPts val="600"/>
              </a:spcAft>
            </a:pPr>
            <a:r>
              <a:rPr lang="en-US">
                <a:solidFill>
                  <a:srgbClr val="FFFFFF"/>
                </a:solidFill>
              </a:rPr>
              <a:t>20XX</a:t>
            </a:r>
          </a:p>
        </p:txBody>
      </p:sp>
      <p:sp>
        <p:nvSpPr>
          <p:cNvPr id="6" name="Slide Number Placeholder 5">
            <a:extLst>
              <a:ext uri="{FF2B5EF4-FFF2-40B4-BE49-F238E27FC236}">
                <a16:creationId xmlns:a16="http://schemas.microsoft.com/office/drawing/2014/main" id="{072CB36A-F473-4B86-BCEF-98BF329468DC}"/>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294A09A9-5501-47C1-A89A-A340965A2BE2}" type="slidenum">
              <a:rPr lang="en-US">
                <a:solidFill>
                  <a:srgbClr val="FFFFFF"/>
                </a:solidFill>
              </a:rPr>
              <a:pPr defTabSz="914400">
                <a:spcAft>
                  <a:spcPts val="600"/>
                </a:spcAft>
              </a:pPr>
              <a:t>2</a:t>
            </a:fld>
            <a:endParaRPr lang="en-US">
              <a:solidFill>
                <a:srgbClr val="FFFFFF"/>
              </a:solidFill>
            </a:endParaRPr>
          </a:p>
        </p:txBody>
      </p:sp>
      <p:sp>
        <p:nvSpPr>
          <p:cNvPr id="44" name="Footer Placeholder 22">
            <a:extLst>
              <a:ext uri="{FF2B5EF4-FFF2-40B4-BE49-F238E27FC236}">
                <a16:creationId xmlns:a16="http://schemas.microsoft.com/office/drawing/2014/main" id="{C56D2174-83A8-B6F8-19CC-CA4D46C1742C}"/>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Graduation presentation Kim Zwemer 2022</a:t>
            </a:r>
          </a:p>
        </p:txBody>
      </p:sp>
    </p:spTree>
    <p:extLst>
      <p:ext uri="{BB962C8B-B14F-4D97-AF65-F5344CB8AC3E}">
        <p14:creationId xmlns:p14="http://schemas.microsoft.com/office/powerpoint/2010/main" val="343084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p:txBody>
          <a:bodyPr/>
          <a:lstStyle/>
          <a:p>
            <a:r>
              <a:rPr lang="en-US" dirty="0"/>
              <a:t>INTRODUCTION</a:t>
            </a:r>
          </a:p>
        </p:txBody>
      </p:sp>
      <p:sp>
        <p:nvSpPr>
          <p:cNvPr id="7" name="Slide Number Placeholder 6">
            <a:extLst>
              <a:ext uri="{FF2B5EF4-FFF2-40B4-BE49-F238E27FC236}">
                <a16:creationId xmlns:a16="http://schemas.microsoft.com/office/drawing/2014/main" id="{D25442E0-152B-4ACA-99D7-D70468E59E8D}"/>
              </a:ext>
            </a:extLst>
          </p:cNvPr>
          <p:cNvSpPr>
            <a:spLocks noGrp="1"/>
          </p:cNvSpPr>
          <p:nvPr>
            <p:ph type="sldNum" sz="quarter" idx="12"/>
          </p:nvPr>
        </p:nvSpPr>
        <p:spPr/>
        <p:txBody>
          <a:bodyPr/>
          <a:lstStyle/>
          <a:p>
            <a:fld id="{294A09A9-5501-47C1-A89A-A340965A2BE2}" type="slidenum">
              <a:rPr lang="en-US" smtClean="0"/>
              <a:pPr/>
              <a:t>3</a:t>
            </a:fld>
            <a:endParaRPr lang="en-US" dirty="0"/>
          </a:p>
        </p:txBody>
      </p:sp>
      <p:sp>
        <p:nvSpPr>
          <p:cNvPr id="8" name="Rectangle 7">
            <a:extLst>
              <a:ext uri="{FF2B5EF4-FFF2-40B4-BE49-F238E27FC236}">
                <a16:creationId xmlns:a16="http://schemas.microsoft.com/office/drawing/2014/main" id="{5AB1630D-CC24-443B-B8F7-86EFA657EE01}"/>
              </a:ext>
              <a:ext uri="{C183D7F6-B498-43B3-948B-1728B52AA6E4}">
                <adec:decorative xmlns:adec="http://schemas.microsoft.com/office/drawing/2017/decorative" val="1"/>
              </a:ext>
            </a:extLst>
          </p:cNvPr>
          <p:cNvSpPr/>
          <p:nvPr/>
        </p:nvSpPr>
        <p:spPr>
          <a:xfrm>
            <a:off x="5376740" y="1933074"/>
            <a:ext cx="1371600" cy="4572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14" descr="A picture containing person, tree, outdoor, person&#10;&#10;Description automatically generated">
            <a:extLst>
              <a:ext uri="{FF2B5EF4-FFF2-40B4-BE49-F238E27FC236}">
                <a16:creationId xmlns:a16="http://schemas.microsoft.com/office/drawing/2014/main" id="{48ED8D9A-9F46-A63C-5AF2-645DA438D63E}"/>
              </a:ext>
            </a:extLst>
          </p:cNvPr>
          <p:cNvPicPr>
            <a:picLocks noGrp="1" noChangeAspect="1"/>
          </p:cNvPicPr>
          <p:nvPr>
            <p:ph type="pic" sz="quarter" idx="15"/>
          </p:nvPr>
        </p:nvPicPr>
        <p:blipFill>
          <a:blip r:embed="rId2"/>
          <a:srcRect l="10000" r="10000"/>
          <a:stretch>
            <a:fillRect/>
          </a:stretch>
        </p:blipFill>
        <p:spPr/>
      </p:pic>
      <p:sp>
        <p:nvSpPr>
          <p:cNvPr id="16" name="Footer Placeholder 22">
            <a:extLst>
              <a:ext uri="{FF2B5EF4-FFF2-40B4-BE49-F238E27FC236}">
                <a16:creationId xmlns:a16="http://schemas.microsoft.com/office/drawing/2014/main" id="{C490E5F3-B27F-71BF-8767-3727AC67B209}"/>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Graduation presentation Kim Zwemer 2022</a:t>
            </a:r>
          </a:p>
        </p:txBody>
      </p:sp>
    </p:spTree>
    <p:extLst>
      <p:ext uri="{BB962C8B-B14F-4D97-AF65-F5344CB8AC3E}">
        <p14:creationId xmlns:p14="http://schemas.microsoft.com/office/powerpoint/2010/main" val="1639799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555414" y="623878"/>
            <a:ext cx="8596668" cy="624840"/>
          </a:xfrm>
        </p:spPr>
        <p:txBody>
          <a:bodyPr>
            <a:normAutofit fontScale="90000"/>
          </a:bodyPr>
          <a:lstStyle/>
          <a:p>
            <a:r>
              <a:rPr lang="en-US" sz="3600" dirty="0">
                <a:solidFill>
                  <a:schemeClr val="accent1"/>
                </a:solidFill>
              </a:rPr>
              <a:t>Company </a:t>
            </a:r>
            <a:r>
              <a:rPr lang="en-US" dirty="0"/>
              <a:t>overview</a:t>
            </a:r>
          </a:p>
        </p:txBody>
      </p:sp>
      <p:sp>
        <p:nvSpPr>
          <p:cNvPr id="23" name="Footer Placeholder 22">
            <a:extLst>
              <a:ext uri="{FF2B5EF4-FFF2-40B4-BE49-F238E27FC236}">
                <a16:creationId xmlns:a16="http://schemas.microsoft.com/office/drawing/2014/main" id="{506B7C46-1674-4D98-BA90-890C98167424}"/>
              </a:ext>
            </a:extLst>
          </p:cNvPr>
          <p:cNvSpPr>
            <a:spLocks noGrp="1"/>
          </p:cNvSpPr>
          <p:nvPr>
            <p:ph type="ftr" sz="quarter" idx="11"/>
          </p:nvPr>
        </p:nvSpPr>
        <p:spPr/>
        <p:txBody>
          <a:bodyPr/>
          <a:lstStyle/>
          <a:p>
            <a:r>
              <a:rPr lang="en-US" dirty="0"/>
              <a:t>Graduation presentation Kim Zwemer 2022</a:t>
            </a:r>
          </a:p>
        </p:txBody>
      </p:sp>
      <p:sp>
        <p:nvSpPr>
          <p:cNvPr id="24" name="Slide Number Placeholder 23">
            <a:extLst>
              <a:ext uri="{FF2B5EF4-FFF2-40B4-BE49-F238E27FC236}">
                <a16:creationId xmlns:a16="http://schemas.microsoft.com/office/drawing/2014/main" id="{65A50E3A-08FC-486C-97F2-111E46731EE6}"/>
              </a:ext>
            </a:extLst>
          </p:cNvPr>
          <p:cNvSpPr>
            <a:spLocks noGrp="1"/>
          </p:cNvSpPr>
          <p:nvPr>
            <p:ph type="sldNum" sz="quarter" idx="12"/>
          </p:nvPr>
        </p:nvSpPr>
        <p:spPr/>
        <p:txBody>
          <a:bodyPr/>
          <a:lstStyle/>
          <a:p>
            <a:fld id="{294A09A9-5501-47C1-A89A-A340965A2BE2}" type="slidenum">
              <a:rPr lang="en-US" smtClean="0"/>
              <a:pPr/>
              <a:t>4</a:t>
            </a:fld>
            <a:endParaRPr lang="en-US" dirty="0"/>
          </a:p>
        </p:txBody>
      </p:sp>
      <p:grpSp>
        <p:nvGrpSpPr>
          <p:cNvPr id="26" name="Group 25">
            <a:extLst>
              <a:ext uri="{FF2B5EF4-FFF2-40B4-BE49-F238E27FC236}">
                <a16:creationId xmlns:a16="http://schemas.microsoft.com/office/drawing/2014/main" id="{6FE82F01-B76C-3F59-ABAB-317F57AE258B}"/>
              </a:ext>
            </a:extLst>
          </p:cNvPr>
          <p:cNvGrpSpPr/>
          <p:nvPr/>
        </p:nvGrpSpPr>
        <p:grpSpPr>
          <a:xfrm>
            <a:off x="2850780" y="1314929"/>
            <a:ext cx="5447862" cy="4228141"/>
            <a:chOff x="3826140" y="1288739"/>
            <a:chExt cx="3755054" cy="2429854"/>
          </a:xfrm>
        </p:grpSpPr>
        <p:sp>
          <p:nvSpPr>
            <p:cNvPr id="7" name="TextBox 6">
              <a:extLst>
                <a:ext uri="{FF2B5EF4-FFF2-40B4-BE49-F238E27FC236}">
                  <a16:creationId xmlns:a16="http://schemas.microsoft.com/office/drawing/2014/main" id="{D98174FA-87AB-E6AD-3073-99B3AEE35533}"/>
                </a:ext>
              </a:extLst>
            </p:cNvPr>
            <p:cNvSpPr txBox="1"/>
            <p:nvPr/>
          </p:nvSpPr>
          <p:spPr>
            <a:xfrm>
              <a:off x="4395894" y="1288739"/>
              <a:ext cx="2144431" cy="369332"/>
            </a:xfrm>
            <a:prstGeom prst="rect">
              <a:avLst/>
            </a:prstGeom>
            <a:noFill/>
          </p:spPr>
          <p:txBody>
            <a:bodyPr wrap="square" rtlCol="0">
              <a:spAutoFit/>
            </a:bodyPr>
            <a:lstStyle/>
            <a:p>
              <a:r>
                <a:rPr lang="en-GB" dirty="0"/>
                <a:t>Founded in 2019 </a:t>
              </a:r>
              <a:endParaRPr lang="en-NL" dirty="0"/>
            </a:p>
          </p:txBody>
        </p:sp>
        <p:pic>
          <p:nvPicPr>
            <p:cNvPr id="9" name="Graphic 8" descr="Group of men with solid fill">
              <a:extLst>
                <a:ext uri="{FF2B5EF4-FFF2-40B4-BE49-F238E27FC236}">
                  <a16:creationId xmlns:a16="http://schemas.microsoft.com/office/drawing/2014/main" id="{857E6482-A478-CCBE-3CF8-CFB384D2DF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3705" y="3274233"/>
              <a:ext cx="444360" cy="444360"/>
            </a:xfrm>
            <a:prstGeom prst="rect">
              <a:avLst/>
            </a:prstGeom>
          </p:spPr>
        </p:pic>
        <p:pic>
          <p:nvPicPr>
            <p:cNvPr id="11" name="Graphic 10" descr="Hammock with solid fill">
              <a:extLst>
                <a:ext uri="{FF2B5EF4-FFF2-40B4-BE49-F238E27FC236}">
                  <a16:creationId xmlns:a16="http://schemas.microsoft.com/office/drawing/2014/main" id="{68E3AD57-91E4-9289-8B7A-C96E7EE268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35877" y="1765198"/>
              <a:ext cx="444360" cy="444360"/>
            </a:xfrm>
            <a:prstGeom prst="rect">
              <a:avLst/>
            </a:prstGeom>
          </p:spPr>
        </p:pic>
        <p:sp>
          <p:nvSpPr>
            <p:cNvPr id="15" name="TextBox 14">
              <a:extLst>
                <a:ext uri="{FF2B5EF4-FFF2-40B4-BE49-F238E27FC236}">
                  <a16:creationId xmlns:a16="http://schemas.microsoft.com/office/drawing/2014/main" id="{05D5729E-ECF2-6EFF-F4B4-CB739254AF48}"/>
                </a:ext>
              </a:extLst>
            </p:cNvPr>
            <p:cNvSpPr txBox="1"/>
            <p:nvPr/>
          </p:nvSpPr>
          <p:spPr>
            <a:xfrm>
              <a:off x="4372218" y="3311747"/>
              <a:ext cx="3185300" cy="369332"/>
            </a:xfrm>
            <a:prstGeom prst="rect">
              <a:avLst/>
            </a:prstGeom>
            <a:noFill/>
          </p:spPr>
          <p:txBody>
            <a:bodyPr wrap="square" rtlCol="0">
              <a:spAutoFit/>
            </a:bodyPr>
            <a:lstStyle/>
            <a:p>
              <a:r>
                <a:rPr lang="en-GB" dirty="0"/>
                <a:t>Organic company structure </a:t>
              </a:r>
              <a:endParaRPr lang="en-NL" dirty="0"/>
            </a:p>
          </p:txBody>
        </p:sp>
        <p:sp>
          <p:nvSpPr>
            <p:cNvPr id="16" name="TextBox 15">
              <a:extLst>
                <a:ext uri="{FF2B5EF4-FFF2-40B4-BE49-F238E27FC236}">
                  <a16:creationId xmlns:a16="http://schemas.microsoft.com/office/drawing/2014/main" id="{2F5C30F2-856E-2483-9176-4EADA81DCB93}"/>
                </a:ext>
              </a:extLst>
            </p:cNvPr>
            <p:cNvSpPr txBox="1"/>
            <p:nvPr/>
          </p:nvSpPr>
          <p:spPr>
            <a:xfrm>
              <a:off x="4395894" y="1772690"/>
              <a:ext cx="3185300" cy="369332"/>
            </a:xfrm>
            <a:prstGeom prst="rect">
              <a:avLst/>
            </a:prstGeom>
            <a:noFill/>
          </p:spPr>
          <p:txBody>
            <a:bodyPr wrap="square" rtlCol="0">
              <a:spAutoFit/>
            </a:bodyPr>
            <a:lstStyle/>
            <a:p>
              <a:r>
                <a:rPr lang="en-GB" dirty="0"/>
                <a:t>Located in Bali  </a:t>
              </a:r>
              <a:endParaRPr lang="en-NL" dirty="0"/>
            </a:p>
          </p:txBody>
        </p:sp>
        <p:pic>
          <p:nvPicPr>
            <p:cNvPr id="13" name="Graphic 12" descr="Handshake with solid fill">
              <a:extLst>
                <a:ext uri="{FF2B5EF4-FFF2-40B4-BE49-F238E27FC236}">
                  <a16:creationId xmlns:a16="http://schemas.microsoft.com/office/drawing/2014/main" id="{2D88A3D5-7E4D-5243-7DE4-3FC1150727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5877" y="2312682"/>
              <a:ext cx="512665" cy="512665"/>
            </a:xfrm>
            <a:prstGeom prst="rect">
              <a:avLst/>
            </a:prstGeom>
          </p:spPr>
        </p:pic>
        <p:sp>
          <p:nvSpPr>
            <p:cNvPr id="19" name="TextBox 18">
              <a:extLst>
                <a:ext uri="{FF2B5EF4-FFF2-40B4-BE49-F238E27FC236}">
                  <a16:creationId xmlns:a16="http://schemas.microsoft.com/office/drawing/2014/main" id="{FDBE408E-11E5-B69F-44F7-6F03336E2FDD}"/>
                </a:ext>
              </a:extLst>
            </p:cNvPr>
            <p:cNvSpPr txBox="1"/>
            <p:nvPr/>
          </p:nvSpPr>
          <p:spPr>
            <a:xfrm>
              <a:off x="4395894" y="2290943"/>
              <a:ext cx="3185300" cy="369332"/>
            </a:xfrm>
            <a:prstGeom prst="rect">
              <a:avLst/>
            </a:prstGeom>
            <a:noFill/>
          </p:spPr>
          <p:txBody>
            <a:bodyPr wrap="square" rtlCol="0">
              <a:spAutoFit/>
            </a:bodyPr>
            <a:lstStyle/>
            <a:p>
              <a:r>
                <a:rPr lang="en-GB" dirty="0"/>
                <a:t>Selling B2B &amp; B2C</a:t>
              </a:r>
              <a:endParaRPr lang="en-NL" dirty="0"/>
            </a:p>
          </p:txBody>
        </p:sp>
        <p:pic>
          <p:nvPicPr>
            <p:cNvPr id="17" name="Graphic 16" descr="Open hand with plant with solid fill">
              <a:extLst>
                <a:ext uri="{FF2B5EF4-FFF2-40B4-BE49-F238E27FC236}">
                  <a16:creationId xmlns:a16="http://schemas.microsoft.com/office/drawing/2014/main" id="{AA2E302C-2254-3A6C-619A-79A23C7B16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59553" y="2690566"/>
              <a:ext cx="512665" cy="512665"/>
            </a:xfrm>
            <a:prstGeom prst="rect">
              <a:avLst/>
            </a:prstGeom>
          </p:spPr>
        </p:pic>
        <p:sp>
          <p:nvSpPr>
            <p:cNvPr id="25" name="TextBox 24">
              <a:extLst>
                <a:ext uri="{FF2B5EF4-FFF2-40B4-BE49-F238E27FC236}">
                  <a16:creationId xmlns:a16="http://schemas.microsoft.com/office/drawing/2014/main" id="{674635D3-5253-09CB-A8C3-00C48A2BFBF5}"/>
                </a:ext>
              </a:extLst>
            </p:cNvPr>
            <p:cNvSpPr txBox="1"/>
            <p:nvPr/>
          </p:nvSpPr>
          <p:spPr>
            <a:xfrm>
              <a:off x="4395894" y="2740317"/>
              <a:ext cx="3185300" cy="369332"/>
            </a:xfrm>
            <a:prstGeom prst="rect">
              <a:avLst/>
            </a:prstGeom>
            <a:noFill/>
          </p:spPr>
          <p:txBody>
            <a:bodyPr wrap="square" rtlCol="0">
              <a:spAutoFit/>
            </a:bodyPr>
            <a:lstStyle/>
            <a:p>
              <a:r>
                <a:rPr lang="en-GB" dirty="0"/>
                <a:t>Sustainable household items</a:t>
              </a:r>
              <a:endParaRPr lang="en-NL" dirty="0"/>
            </a:p>
          </p:txBody>
        </p:sp>
        <p:pic>
          <p:nvPicPr>
            <p:cNvPr id="20" name="Graphic 19" descr="Lightbulb and pencil with solid fill">
              <a:extLst>
                <a:ext uri="{FF2B5EF4-FFF2-40B4-BE49-F238E27FC236}">
                  <a16:creationId xmlns:a16="http://schemas.microsoft.com/office/drawing/2014/main" id="{8A2852CA-7FC2-B3BA-0C54-F47376BDEB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6140" y="1288739"/>
              <a:ext cx="444360" cy="444360"/>
            </a:xfrm>
            <a:prstGeom prst="rect">
              <a:avLst/>
            </a:prstGeom>
          </p:spPr>
        </p:pic>
      </p:grpSp>
    </p:spTree>
    <p:extLst>
      <p:ext uri="{BB962C8B-B14F-4D97-AF65-F5344CB8AC3E}">
        <p14:creationId xmlns:p14="http://schemas.microsoft.com/office/powerpoint/2010/main" val="150823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38" name="Straight Connector 37">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solidFill>
                  <a:schemeClr val="accent1">
                    <a:lumMod val="75000"/>
                  </a:schemeClr>
                </a:solidFill>
              </a:rPr>
              <a:t>The assignment  </a:t>
            </a:r>
          </a:p>
        </p:txBody>
      </p:sp>
      <p:sp>
        <p:nvSpPr>
          <p:cNvPr id="48" name="Rectangle 47">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23">
            <a:extLst>
              <a:ext uri="{FF2B5EF4-FFF2-40B4-BE49-F238E27FC236}">
                <a16:creationId xmlns:a16="http://schemas.microsoft.com/office/drawing/2014/main" id="{65A50E3A-08FC-486C-97F2-111E46731EE6}"/>
              </a:ext>
            </a:extLst>
          </p:cNvPr>
          <p:cNvSpPr>
            <a:spLocks noGrp="1"/>
          </p:cNvSpPr>
          <p:nvPr>
            <p:ph type="sldNum" sz="quarter" idx="12"/>
          </p:nvPr>
        </p:nvSpPr>
        <p:spPr>
          <a:xfrm>
            <a:off x="10529090" y="6041362"/>
            <a:ext cx="683339"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5</a:t>
            </a:fld>
            <a:endParaRPr lang="en-US">
              <a:solidFill>
                <a:srgbClr val="FFFFFF"/>
              </a:solidFill>
            </a:endParaRPr>
          </a:p>
        </p:txBody>
      </p:sp>
      <p:graphicFrame>
        <p:nvGraphicFramePr>
          <p:cNvPr id="31" name="TextBox 2">
            <a:extLst>
              <a:ext uri="{FF2B5EF4-FFF2-40B4-BE49-F238E27FC236}">
                <a16:creationId xmlns:a16="http://schemas.microsoft.com/office/drawing/2014/main" id="{13D6700B-5E0F-7F12-EC11-65E77029D0EA}"/>
              </a:ext>
            </a:extLst>
          </p:cNvPr>
          <p:cNvGraphicFramePr/>
          <p:nvPr>
            <p:extLst>
              <p:ext uri="{D42A27DB-BD31-4B8C-83A1-F6EECF244321}">
                <p14:modId xmlns:p14="http://schemas.microsoft.com/office/powerpoint/2010/main" val="2130109039"/>
              </p:ext>
            </p:extLst>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Footer Placeholder 22">
            <a:extLst>
              <a:ext uri="{FF2B5EF4-FFF2-40B4-BE49-F238E27FC236}">
                <a16:creationId xmlns:a16="http://schemas.microsoft.com/office/drawing/2014/main" id="{508B3AE0-A206-9236-B62C-F151034AAF78}"/>
              </a:ext>
            </a:extLst>
          </p:cNvPr>
          <p:cNvSpPr>
            <a:spLocks noGrp="1"/>
          </p:cNvSpPr>
          <p:nvPr>
            <p:ph type="ftr" sz="quarter" idx="11"/>
          </p:nvPr>
        </p:nvSpPr>
        <p:spPr>
          <a:xfrm>
            <a:off x="174945" y="6309621"/>
            <a:ext cx="6297612"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Graduation presentation Kim Zwemer 2022</a:t>
            </a:r>
          </a:p>
        </p:txBody>
      </p:sp>
    </p:spTree>
    <p:extLst>
      <p:ext uri="{BB962C8B-B14F-4D97-AF65-F5344CB8AC3E}">
        <p14:creationId xmlns:p14="http://schemas.microsoft.com/office/powerpoint/2010/main" val="1690348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6090445" y="609600"/>
            <a:ext cx="3183556" cy="1320800"/>
          </a:xfrm>
        </p:spPr>
        <p:txBody>
          <a:bodyPr vert="horz" lIns="91440" tIns="45720" rIns="91440" bIns="45720" rtlCol="0" anchor="ctr">
            <a:normAutofit/>
          </a:bodyPr>
          <a:lstStyle/>
          <a:p>
            <a:r>
              <a:rPr lang="en-US"/>
              <a:t>The research</a:t>
            </a:r>
          </a:p>
        </p:txBody>
      </p:sp>
      <p:sp>
        <p:nvSpPr>
          <p:cNvPr id="11" name="TextBox 10">
            <a:extLst>
              <a:ext uri="{FF2B5EF4-FFF2-40B4-BE49-F238E27FC236}">
                <a16:creationId xmlns:a16="http://schemas.microsoft.com/office/drawing/2014/main" id="{2D8BFB73-5E68-7302-5B6E-C9A397758C1E}"/>
              </a:ext>
            </a:extLst>
          </p:cNvPr>
          <p:cNvSpPr txBox="1"/>
          <p:nvPr/>
        </p:nvSpPr>
        <p:spPr>
          <a:xfrm>
            <a:off x="6094410" y="2160589"/>
            <a:ext cx="3176589"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pPr>
            <a:r>
              <a:rPr lang="en-US" sz="1500" b="1" dirty="0">
                <a:solidFill>
                  <a:schemeClr val="tx1">
                    <a:lumMod val="75000"/>
                    <a:lumOff val="25000"/>
                  </a:schemeClr>
                </a:solidFill>
                <a:effectLst/>
              </a:rPr>
              <a:t>What marketing strategy should the company follow to generate more sales through social media</a:t>
            </a:r>
            <a:r>
              <a:rPr lang="en-US" sz="1500" b="1" dirty="0">
                <a:solidFill>
                  <a:schemeClr val="tx1">
                    <a:lumMod val="75000"/>
                    <a:lumOff val="25000"/>
                  </a:schemeClr>
                </a:solidFill>
              </a:rPr>
              <a:t>?</a:t>
            </a:r>
          </a:p>
          <a:p>
            <a:pPr marL="285750" indent="-28575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What is </a:t>
            </a:r>
            <a:r>
              <a:rPr lang="en-US" sz="1500" dirty="0" err="1">
                <a:solidFill>
                  <a:schemeClr val="tx1">
                    <a:lumMod val="75000"/>
                    <a:lumOff val="25000"/>
                  </a:schemeClr>
                </a:solidFill>
              </a:rPr>
              <a:t>ecohero’s</a:t>
            </a:r>
            <a:r>
              <a:rPr lang="en-US" sz="1500" dirty="0">
                <a:solidFill>
                  <a:schemeClr val="tx1">
                    <a:lumMod val="75000"/>
                    <a:lumOff val="25000"/>
                  </a:schemeClr>
                </a:solidFill>
              </a:rPr>
              <a:t> current strategy and what are the results of this?</a:t>
            </a:r>
          </a:p>
          <a:p>
            <a:pPr marL="285750" indent="-28575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What does the German market for sustainable products look like and who is the target group?</a:t>
            </a:r>
          </a:p>
          <a:p>
            <a:pPr marL="285750" indent="-28575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How can social media help </a:t>
            </a:r>
            <a:r>
              <a:rPr lang="en-US" sz="1500" dirty="0" err="1">
                <a:solidFill>
                  <a:schemeClr val="tx1">
                    <a:lumMod val="75000"/>
                    <a:lumOff val="25000"/>
                  </a:schemeClr>
                </a:solidFill>
              </a:rPr>
              <a:t>ecohero</a:t>
            </a:r>
            <a:r>
              <a:rPr lang="en-US" sz="1500" dirty="0">
                <a:solidFill>
                  <a:schemeClr val="tx1">
                    <a:lumMod val="75000"/>
                    <a:lumOff val="25000"/>
                  </a:schemeClr>
                </a:solidFill>
              </a:rPr>
              <a:t> to generate more sales with current internal capabilities? </a:t>
            </a:r>
          </a:p>
          <a:p>
            <a:pPr marL="285750" indent="-28575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ffectLst/>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sp>
        <p:nvSpPr>
          <p:cNvPr id="23" name="Footer Placeholder 22">
            <a:extLst>
              <a:ext uri="{FF2B5EF4-FFF2-40B4-BE49-F238E27FC236}">
                <a16:creationId xmlns:a16="http://schemas.microsoft.com/office/drawing/2014/main" id="{506B7C46-1674-4D98-BA90-890C98167424}"/>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Graduation presentation Kim Zwemer 2022</a:t>
            </a:r>
          </a:p>
        </p:txBody>
      </p:sp>
      <p:pic>
        <p:nvPicPr>
          <p:cNvPr id="4" name="Picture 3" descr="A picture containing graphical user interface&#10;&#10;Description automatically generated">
            <a:extLst>
              <a:ext uri="{FF2B5EF4-FFF2-40B4-BE49-F238E27FC236}">
                <a16:creationId xmlns:a16="http://schemas.microsoft.com/office/drawing/2014/main" id="{FBF06BEE-4F5C-8558-FFF2-E2619A81DF28}"/>
              </a:ext>
            </a:extLst>
          </p:cNvPr>
          <p:cNvPicPr>
            <a:picLocks noChangeAspect="1"/>
          </p:cNvPicPr>
          <p:nvPr/>
        </p:nvPicPr>
        <p:blipFill>
          <a:blip r:embed="rId2"/>
          <a:stretch>
            <a:fillRect/>
          </a:stretch>
        </p:blipFill>
        <p:spPr>
          <a:xfrm rot="16200000">
            <a:off x="712800" y="1675327"/>
            <a:ext cx="5237021" cy="3495711"/>
          </a:xfrm>
          <a:prstGeom prst="rect">
            <a:avLst/>
          </a:prstGeom>
        </p:spPr>
      </p:pic>
      <p:sp>
        <p:nvSpPr>
          <p:cNvPr id="24" name="Slide Number Placeholder 23">
            <a:extLst>
              <a:ext uri="{FF2B5EF4-FFF2-40B4-BE49-F238E27FC236}">
                <a16:creationId xmlns:a16="http://schemas.microsoft.com/office/drawing/2014/main" id="{65A50E3A-08FC-486C-97F2-111E46731EE6}"/>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294A09A9-5501-47C1-A89A-A340965A2BE2}" type="slidenum">
              <a:rPr lang="en-US"/>
              <a:pPr>
                <a:spcAft>
                  <a:spcPts val="600"/>
                </a:spcAft>
              </a:pPr>
              <a:t>6</a:t>
            </a:fld>
            <a:endParaRPr lang="en-US"/>
          </a:p>
        </p:txBody>
      </p:sp>
    </p:spTree>
    <p:extLst>
      <p:ext uri="{BB962C8B-B14F-4D97-AF65-F5344CB8AC3E}">
        <p14:creationId xmlns:p14="http://schemas.microsoft.com/office/powerpoint/2010/main" val="1527386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Key findings </a:t>
            </a:r>
          </a:p>
        </p:txBody>
      </p:sp>
      <p:sp>
        <p:nvSpPr>
          <p:cNvPr id="12" name="Date Placeholder 11">
            <a:extLst>
              <a:ext uri="{FF2B5EF4-FFF2-40B4-BE49-F238E27FC236}">
                <a16:creationId xmlns:a16="http://schemas.microsoft.com/office/drawing/2014/main" id="{4D59585C-C6EF-4E4F-A0D8-7BBF3C31A072}"/>
              </a:ext>
            </a:extLst>
          </p:cNvPr>
          <p:cNvSpPr>
            <a:spLocks noGrp="1"/>
          </p:cNvSpPr>
          <p:nvPr>
            <p:ph type="dt" sz="half" idx="10"/>
          </p:nvPr>
        </p:nvSpPr>
        <p:spPr>
          <a:xfrm>
            <a:off x="728903" y="6041362"/>
            <a:ext cx="911939" cy="365125"/>
          </a:xfrm>
        </p:spPr>
        <p:txBody>
          <a:bodyPr vert="horz" lIns="91440" tIns="45720" rIns="91440" bIns="45720" rtlCol="0" anchor="ctr">
            <a:normAutofit/>
          </a:bodyPr>
          <a:lstStyle/>
          <a:p>
            <a:pPr>
              <a:spcAft>
                <a:spcPts val="600"/>
              </a:spcAft>
            </a:pPr>
            <a:r>
              <a:rPr lang="en-US"/>
              <a:t>20XX</a:t>
            </a:r>
          </a:p>
        </p:txBody>
      </p:sp>
      <p:sp>
        <p:nvSpPr>
          <p:cNvPr id="13" name="Footer Placeholder 12">
            <a:extLst>
              <a:ext uri="{FF2B5EF4-FFF2-40B4-BE49-F238E27FC236}">
                <a16:creationId xmlns:a16="http://schemas.microsoft.com/office/drawing/2014/main" id="{E0B58524-BD95-40A0-BC5B-44BBE25AA599}"/>
              </a:ext>
            </a:extLst>
          </p:cNvPr>
          <p:cNvSpPr>
            <a:spLocks noGrp="1"/>
          </p:cNvSpPr>
          <p:nvPr>
            <p:ph type="ftr" sz="quarter" idx="11"/>
          </p:nvPr>
        </p:nvSpPr>
        <p:spPr>
          <a:xfrm>
            <a:off x="4916554" y="6041362"/>
            <a:ext cx="549019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Presentation title</a:t>
            </a:r>
          </a:p>
        </p:txBody>
      </p:sp>
      <p:sp>
        <p:nvSpPr>
          <p:cNvPr id="14" name="Slide Number Placeholder 13">
            <a:extLst>
              <a:ext uri="{FF2B5EF4-FFF2-40B4-BE49-F238E27FC236}">
                <a16:creationId xmlns:a16="http://schemas.microsoft.com/office/drawing/2014/main" id="{FA8D4E89-916E-4874-A499-869EDCD66297}"/>
              </a:ext>
            </a:extLst>
          </p:cNvPr>
          <p:cNvSpPr>
            <a:spLocks noGrp="1"/>
          </p:cNvSpPr>
          <p:nvPr>
            <p:ph type="sldNum" sz="quarter" idx="12"/>
          </p:nvPr>
        </p:nvSpPr>
        <p:spPr>
          <a:xfrm>
            <a:off x="10529090" y="6041362"/>
            <a:ext cx="683339"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7</a:t>
            </a:fld>
            <a:endParaRPr lang="en-US">
              <a:solidFill>
                <a:srgbClr val="FFFFFF"/>
              </a:solidFill>
            </a:endParaRPr>
          </a:p>
        </p:txBody>
      </p:sp>
      <p:graphicFrame>
        <p:nvGraphicFramePr>
          <p:cNvPr id="16" name="TextBox 5">
            <a:extLst>
              <a:ext uri="{FF2B5EF4-FFF2-40B4-BE49-F238E27FC236}">
                <a16:creationId xmlns:a16="http://schemas.microsoft.com/office/drawing/2014/main" id="{9E194630-7680-7238-4D18-6C1B8622609C}"/>
              </a:ext>
            </a:extLst>
          </p:cNvPr>
          <p:cNvGraphicFramePr/>
          <p:nvPr>
            <p:extLst>
              <p:ext uri="{D42A27DB-BD31-4B8C-83A1-F6EECF244321}">
                <p14:modId xmlns:p14="http://schemas.microsoft.com/office/powerpoint/2010/main" val="2524935070"/>
              </p:ext>
            </p:extLst>
          </p:nvPr>
        </p:nvGraphicFramePr>
        <p:xfrm>
          <a:off x="4581331" y="451513"/>
          <a:ext cx="6964026" cy="547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2917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286933" y="609600"/>
            <a:ext cx="10197494" cy="1099457"/>
          </a:xfrm>
        </p:spPr>
        <p:txBody>
          <a:bodyPr vert="horz" lIns="91440" tIns="45720" rIns="91440" bIns="45720" rtlCol="0" anchor="t">
            <a:normAutofit/>
          </a:bodyPr>
          <a:lstStyle/>
          <a:p>
            <a:r>
              <a:rPr lang="en-US" dirty="0"/>
              <a:t>Recommendations </a:t>
            </a:r>
          </a:p>
        </p:txBody>
      </p:sp>
      <p:sp>
        <p:nvSpPr>
          <p:cNvPr id="22" name="Isosceles Triangle 21">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Slide Number Placeholder 13">
            <a:extLst>
              <a:ext uri="{FF2B5EF4-FFF2-40B4-BE49-F238E27FC236}">
                <a16:creationId xmlns:a16="http://schemas.microsoft.com/office/drawing/2014/main" id="{FA8D4E89-916E-4874-A499-869EDCD66297}"/>
              </a:ext>
            </a:extLst>
          </p:cNvPr>
          <p:cNvSpPr>
            <a:spLocks noGrp="1"/>
          </p:cNvSpPr>
          <p:nvPr>
            <p:ph type="sldNum" sz="quarter" idx="12"/>
          </p:nvPr>
        </p:nvSpPr>
        <p:spPr>
          <a:xfrm>
            <a:off x="9894532" y="6182876"/>
            <a:ext cx="683339"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8</a:t>
            </a:fld>
            <a:endParaRPr lang="en-US"/>
          </a:p>
        </p:txBody>
      </p:sp>
      <p:sp>
        <p:nvSpPr>
          <p:cNvPr id="24" name="Isosceles Triangle 23">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6" name="TextBox 2">
            <a:extLst>
              <a:ext uri="{FF2B5EF4-FFF2-40B4-BE49-F238E27FC236}">
                <a16:creationId xmlns:a16="http://schemas.microsoft.com/office/drawing/2014/main" id="{05BDFAAE-ED29-7401-9AF4-26146DD2766C}"/>
              </a:ext>
            </a:extLst>
          </p:cNvPr>
          <p:cNvGraphicFramePr/>
          <p:nvPr>
            <p:extLst>
              <p:ext uri="{D42A27DB-BD31-4B8C-83A1-F6EECF244321}">
                <p14:modId xmlns:p14="http://schemas.microsoft.com/office/powerpoint/2010/main" val="380656319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4649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p:txBody>
          <a:bodyPr/>
          <a:lstStyle/>
          <a:p>
            <a:r>
              <a:rPr lang="en-US" dirty="0"/>
              <a:t>Professional product 1</a:t>
            </a:r>
            <a:br>
              <a:rPr lang="en-US" dirty="0"/>
            </a:br>
            <a:endParaRPr lang="en-US" dirty="0"/>
          </a:p>
        </p:txBody>
      </p:sp>
      <p:sp>
        <p:nvSpPr>
          <p:cNvPr id="12" name="Date Placeholder 11">
            <a:extLst>
              <a:ext uri="{FF2B5EF4-FFF2-40B4-BE49-F238E27FC236}">
                <a16:creationId xmlns:a16="http://schemas.microsoft.com/office/drawing/2014/main" id="{4D59585C-C6EF-4E4F-A0D8-7BBF3C31A072}"/>
              </a:ext>
            </a:extLst>
          </p:cNvPr>
          <p:cNvSpPr>
            <a:spLocks noGrp="1"/>
          </p:cNvSpPr>
          <p:nvPr>
            <p:ph type="dt" sz="half" idx="10"/>
          </p:nvPr>
        </p:nvSpPr>
        <p:spPr/>
        <p:txBody>
          <a:bodyPr/>
          <a:lstStyle/>
          <a:p>
            <a:r>
              <a:rPr lang="en-US"/>
              <a:t>20XX</a:t>
            </a:r>
            <a:endParaRPr lang="en-US" dirty="0"/>
          </a:p>
        </p:txBody>
      </p:sp>
      <p:sp>
        <p:nvSpPr>
          <p:cNvPr id="13" name="Footer Placeholder 12">
            <a:extLst>
              <a:ext uri="{FF2B5EF4-FFF2-40B4-BE49-F238E27FC236}">
                <a16:creationId xmlns:a16="http://schemas.microsoft.com/office/drawing/2014/main" id="{E0B58524-BD95-40A0-BC5B-44BBE25AA599}"/>
              </a:ext>
            </a:extLst>
          </p:cNvPr>
          <p:cNvSpPr>
            <a:spLocks noGrp="1"/>
          </p:cNvSpPr>
          <p:nvPr>
            <p:ph type="ftr" sz="quarter" idx="11"/>
          </p:nvPr>
        </p:nvSpPr>
        <p:spPr/>
        <p:txBody>
          <a:bodyPr/>
          <a:lstStyle/>
          <a:p>
            <a:r>
              <a:rPr lang="en-US"/>
              <a:t>Presentation title</a:t>
            </a:r>
            <a:endParaRPr lang="en-US" dirty="0"/>
          </a:p>
        </p:txBody>
      </p:sp>
      <p:sp>
        <p:nvSpPr>
          <p:cNvPr id="14" name="Slide Number Placeholder 13">
            <a:extLst>
              <a:ext uri="{FF2B5EF4-FFF2-40B4-BE49-F238E27FC236}">
                <a16:creationId xmlns:a16="http://schemas.microsoft.com/office/drawing/2014/main" id="{FA8D4E89-916E-4874-A499-869EDCD66297}"/>
              </a:ext>
            </a:extLst>
          </p:cNvPr>
          <p:cNvSpPr>
            <a:spLocks noGrp="1"/>
          </p:cNvSpPr>
          <p:nvPr>
            <p:ph type="sldNum" sz="quarter" idx="12"/>
          </p:nvPr>
        </p:nvSpPr>
        <p:spPr/>
        <p:txBody>
          <a:bodyPr/>
          <a:lstStyle/>
          <a:p>
            <a:fld id="{294A09A9-5501-47C1-A89A-A340965A2BE2}" type="slidenum">
              <a:rPr lang="en-US" smtClean="0"/>
              <a:pPr/>
              <a:t>9</a:t>
            </a:fld>
            <a:endParaRPr lang="en-US" dirty="0"/>
          </a:p>
        </p:txBody>
      </p:sp>
      <p:sp>
        <p:nvSpPr>
          <p:cNvPr id="4" name="TextBox 3">
            <a:extLst>
              <a:ext uri="{FF2B5EF4-FFF2-40B4-BE49-F238E27FC236}">
                <a16:creationId xmlns:a16="http://schemas.microsoft.com/office/drawing/2014/main" id="{F856CCBD-3DCA-B425-8477-F2A9219F24B3}"/>
              </a:ext>
            </a:extLst>
          </p:cNvPr>
          <p:cNvSpPr txBox="1"/>
          <p:nvPr/>
        </p:nvSpPr>
        <p:spPr>
          <a:xfrm>
            <a:off x="807962" y="1175657"/>
            <a:ext cx="4575801"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stStyle>
          <a:p>
            <a:r>
              <a:rPr lang="en-GB" dirty="0"/>
              <a:t>New Instagram strategy </a:t>
            </a:r>
            <a:endParaRPr lang="en-NL" dirty="0"/>
          </a:p>
        </p:txBody>
      </p:sp>
      <p:pic>
        <p:nvPicPr>
          <p:cNvPr id="6" name="Picture 5">
            <a:extLst>
              <a:ext uri="{FF2B5EF4-FFF2-40B4-BE49-F238E27FC236}">
                <a16:creationId xmlns:a16="http://schemas.microsoft.com/office/drawing/2014/main" id="{836A7036-D558-D6F5-011B-C68D80A86497}"/>
              </a:ext>
            </a:extLst>
          </p:cNvPr>
          <p:cNvPicPr>
            <a:picLocks noChangeAspect="1"/>
          </p:cNvPicPr>
          <p:nvPr/>
        </p:nvPicPr>
        <p:blipFill>
          <a:blip r:embed="rId2"/>
          <a:stretch>
            <a:fillRect/>
          </a:stretch>
        </p:blipFill>
        <p:spPr>
          <a:xfrm>
            <a:off x="143873" y="2329476"/>
            <a:ext cx="2858774" cy="4000811"/>
          </a:xfrm>
          <a:prstGeom prst="rect">
            <a:avLst/>
          </a:prstGeom>
        </p:spPr>
      </p:pic>
      <p:pic>
        <p:nvPicPr>
          <p:cNvPr id="8" name="Picture 7">
            <a:extLst>
              <a:ext uri="{FF2B5EF4-FFF2-40B4-BE49-F238E27FC236}">
                <a16:creationId xmlns:a16="http://schemas.microsoft.com/office/drawing/2014/main" id="{3BEF383E-4757-69A8-3A03-8D1EE89BA2A3}"/>
              </a:ext>
            </a:extLst>
          </p:cNvPr>
          <p:cNvPicPr>
            <a:picLocks noChangeAspect="1"/>
          </p:cNvPicPr>
          <p:nvPr/>
        </p:nvPicPr>
        <p:blipFill>
          <a:blip r:embed="rId3"/>
          <a:stretch>
            <a:fillRect/>
          </a:stretch>
        </p:blipFill>
        <p:spPr>
          <a:xfrm>
            <a:off x="3283860" y="2240786"/>
            <a:ext cx="2858774" cy="4000811"/>
          </a:xfrm>
          <a:prstGeom prst="rect">
            <a:avLst/>
          </a:prstGeom>
        </p:spPr>
      </p:pic>
      <p:pic>
        <p:nvPicPr>
          <p:cNvPr id="10" name="Picture 9">
            <a:extLst>
              <a:ext uri="{FF2B5EF4-FFF2-40B4-BE49-F238E27FC236}">
                <a16:creationId xmlns:a16="http://schemas.microsoft.com/office/drawing/2014/main" id="{77825A43-00B4-61E6-1AF7-ABAD834BBE8E}"/>
              </a:ext>
            </a:extLst>
          </p:cNvPr>
          <p:cNvPicPr>
            <a:picLocks noChangeAspect="1"/>
          </p:cNvPicPr>
          <p:nvPr/>
        </p:nvPicPr>
        <p:blipFill>
          <a:blip r:embed="rId4"/>
          <a:stretch>
            <a:fillRect/>
          </a:stretch>
        </p:blipFill>
        <p:spPr>
          <a:xfrm>
            <a:off x="6616225" y="2149789"/>
            <a:ext cx="2858774" cy="4074135"/>
          </a:xfrm>
          <a:prstGeom prst="rect">
            <a:avLst/>
          </a:prstGeom>
        </p:spPr>
      </p:pic>
    </p:spTree>
    <p:extLst>
      <p:ext uri="{BB962C8B-B14F-4D97-AF65-F5344CB8AC3E}">
        <p14:creationId xmlns:p14="http://schemas.microsoft.com/office/powerpoint/2010/main" val="298785277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0786C1FADB1E4AAAAC818760C79968" ma:contentTypeVersion="13" ma:contentTypeDescription="Create a new document." ma:contentTypeScope="" ma:versionID="752a263d6aa8d3661a075079aa2a7c78">
  <xsd:schema xmlns:xsd="http://www.w3.org/2001/XMLSchema" xmlns:xs="http://www.w3.org/2001/XMLSchema" xmlns:p="http://schemas.microsoft.com/office/2006/metadata/properties" xmlns:ns3="bcfedcbd-1361-4425-8b4d-358c49469fd3" xmlns:ns4="847f14c2-77ba-42fe-8446-54260bfbd6c1" targetNamespace="http://schemas.microsoft.com/office/2006/metadata/properties" ma:root="true" ma:fieldsID="92b1802840f8fc9ac9678c4ef7283c21" ns3:_="" ns4:_="">
    <xsd:import namespace="bcfedcbd-1361-4425-8b4d-358c49469fd3"/>
    <xsd:import namespace="847f14c2-77ba-42fe-8446-54260bfbd6c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fedcbd-1361-4425-8b4d-358c49469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7f14c2-77ba-42fe-8446-54260bfbd6c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bcfedcbd-1361-4425-8b4d-358c49469fd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0008F9-8D76-4A7B-87DB-55D07FFDBE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fedcbd-1361-4425-8b4d-358c49469fd3"/>
    <ds:schemaRef ds:uri="847f14c2-77ba-42fe-8446-54260bfbd6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576AF5-45CB-4D7F-8506-5C2B8F7E0CB6}">
  <ds:schemaRefs>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847f14c2-77ba-42fe-8446-54260bfbd6c1"/>
    <ds:schemaRef ds:uri="bcfedcbd-1361-4425-8b4d-358c49469fd3"/>
    <ds:schemaRef ds:uri="http://purl.org/dc/dcmitype/"/>
  </ds:schemaRefs>
</ds:datastoreItem>
</file>

<file path=customXml/itemProps3.xml><?xml version="1.0" encoding="utf-8"?>
<ds:datastoreItem xmlns:ds="http://schemas.openxmlformats.org/officeDocument/2006/customXml" ds:itemID="{D473F6E9-2FA5-4F36-A42B-ED7213C4AA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556</Words>
  <Application>Microsoft Office PowerPoint</Application>
  <PresentationFormat>Widescreen</PresentationFormat>
  <Paragraphs>96</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Trebuchet MS</vt:lpstr>
      <vt:lpstr>Wingdings 3</vt:lpstr>
      <vt:lpstr>Facet</vt:lpstr>
      <vt:lpstr>Graduation presentation Social media marketing to increase sales  - commissioned by ecohero </vt:lpstr>
      <vt:lpstr>Contents </vt:lpstr>
      <vt:lpstr>INTRODUCTION</vt:lpstr>
      <vt:lpstr>Company overview</vt:lpstr>
      <vt:lpstr>The assignment  </vt:lpstr>
      <vt:lpstr>The research</vt:lpstr>
      <vt:lpstr>Key findings </vt:lpstr>
      <vt:lpstr>Recommendations </vt:lpstr>
      <vt:lpstr>Professional product 1 </vt:lpstr>
      <vt:lpstr>Professional product 2 </vt:lpstr>
      <vt:lpstr>SAFE</vt:lpstr>
      <vt:lpstr>Conclusion </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presentation</dc:title>
  <dc:creator>Kim Zwemer</dc:creator>
  <cp:lastModifiedBy>zwemerkim@gmail.com</cp:lastModifiedBy>
  <cp:revision>4</cp:revision>
  <dcterms:created xsi:type="dcterms:W3CDTF">2022-06-21T01:38:04Z</dcterms:created>
  <dcterms:modified xsi:type="dcterms:W3CDTF">2022-06-28T05:22:08Z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0x010100DA0786C1FADB1E4AAAAC818760C79968</vt:lpwstr>
  </property>
</Properties>
</file>