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6" r:id="rId4"/>
  </p:sldMasterIdLst>
  <p:notesMasterIdLst>
    <p:notesMasterId r:id="rId22"/>
  </p:notesMasterIdLst>
  <p:handoutMasterIdLst>
    <p:handoutMasterId r:id="rId23"/>
  </p:handoutMasterIdLst>
  <p:sldIdLst>
    <p:sldId id="309" r:id="rId5"/>
    <p:sldId id="306" r:id="rId6"/>
    <p:sldId id="330" r:id="rId7"/>
    <p:sldId id="312" r:id="rId8"/>
    <p:sldId id="324" r:id="rId9"/>
    <p:sldId id="311" r:id="rId10"/>
    <p:sldId id="316" r:id="rId11"/>
    <p:sldId id="317" r:id="rId12"/>
    <p:sldId id="325" r:id="rId13"/>
    <p:sldId id="326" r:id="rId14"/>
    <p:sldId id="327" r:id="rId15"/>
    <p:sldId id="328" r:id="rId16"/>
    <p:sldId id="329" r:id="rId17"/>
    <p:sldId id="313" r:id="rId18"/>
    <p:sldId id="320" r:id="rId19"/>
    <p:sldId id="319" r:id="rId20"/>
    <p:sldId id="314" r:id="rId21"/>
  </p:sldIdLst>
  <p:sldSz cx="12192000" cy="6858000"/>
  <p:notesSz cx="6858000" cy="9144000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E3E"/>
    <a:srgbClr val="D2D2D2"/>
    <a:srgbClr val="FF5E2C"/>
    <a:srgbClr val="F7EDE9"/>
    <a:srgbClr val="FF3000"/>
    <a:srgbClr val="C59C93"/>
    <a:srgbClr val="4D7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C0A019-5C50-44BE-AFA9-51D2C515D2F0}" v="1" dt="2023-06-22T14:00:35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79" autoAdjust="0"/>
    <p:restoredTop sz="57697" autoAdjust="0"/>
  </p:normalViewPr>
  <p:slideViewPr>
    <p:cSldViewPr snapToGrid="0">
      <p:cViewPr varScale="1">
        <p:scale>
          <a:sx n="65" d="100"/>
          <a:sy n="65" d="100"/>
        </p:scale>
        <p:origin x="2676" y="78"/>
      </p:cViewPr>
      <p:guideLst>
        <p:guide pos="3840"/>
        <p:guide orient="horz" pos="9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van der Putten" userId="c4183fba-d48f-46b1-9990-5f9253c75e5a" providerId="ADAL" clId="{97C0A019-5C50-44BE-AFA9-51D2C515D2F0}"/>
    <pc:docChg chg="custSel modSld">
      <pc:chgData name="Richard van der Putten" userId="c4183fba-d48f-46b1-9990-5f9253c75e5a" providerId="ADAL" clId="{97C0A019-5C50-44BE-AFA9-51D2C515D2F0}" dt="2023-06-25T06:30:25.189" v="648" actId="20577"/>
      <pc:docMkLst>
        <pc:docMk/>
      </pc:docMkLst>
      <pc:sldChg chg="modSp mod">
        <pc:chgData name="Richard van der Putten" userId="c4183fba-d48f-46b1-9990-5f9253c75e5a" providerId="ADAL" clId="{97C0A019-5C50-44BE-AFA9-51D2C515D2F0}" dt="2023-06-22T13:59:55.061" v="0" actId="790"/>
        <pc:sldMkLst>
          <pc:docMk/>
          <pc:sldMk cId="1942026059" sldId="306"/>
        </pc:sldMkLst>
        <pc:spChg chg="mod">
          <ac:chgData name="Richard van der Putten" userId="c4183fba-d48f-46b1-9990-5f9253c75e5a" providerId="ADAL" clId="{97C0A019-5C50-44BE-AFA9-51D2C515D2F0}" dt="2023-06-22T13:59:55.061" v="0" actId="790"/>
          <ac:spMkLst>
            <pc:docMk/>
            <pc:sldMk cId="1942026059" sldId="306"/>
            <ac:spMk id="3" creationId="{35E3EA69-4E0E-41BD-8095-A124225A2647}"/>
          </ac:spMkLst>
        </pc:spChg>
      </pc:sldChg>
      <pc:sldChg chg="modNotesTx">
        <pc:chgData name="Richard van der Putten" userId="c4183fba-d48f-46b1-9990-5f9253c75e5a" providerId="ADAL" clId="{97C0A019-5C50-44BE-AFA9-51D2C515D2F0}" dt="2023-06-25T06:27:13.954" v="637" actId="20577"/>
        <pc:sldMkLst>
          <pc:docMk/>
          <pc:sldMk cId="928592895" sldId="311"/>
        </pc:sldMkLst>
      </pc:sldChg>
      <pc:sldChg chg="modNotesTx">
        <pc:chgData name="Richard van der Putten" userId="c4183fba-d48f-46b1-9990-5f9253c75e5a" providerId="ADAL" clId="{97C0A019-5C50-44BE-AFA9-51D2C515D2F0}" dt="2023-06-25T06:26:39.193" v="636" actId="20577"/>
        <pc:sldMkLst>
          <pc:docMk/>
          <pc:sldMk cId="3526769863" sldId="312"/>
        </pc:sldMkLst>
      </pc:sldChg>
      <pc:sldChg chg="modNotesTx">
        <pc:chgData name="Richard van der Putten" userId="c4183fba-d48f-46b1-9990-5f9253c75e5a" providerId="ADAL" clId="{97C0A019-5C50-44BE-AFA9-51D2C515D2F0}" dt="2023-06-25T06:29:53.615" v="646" actId="20577"/>
        <pc:sldMkLst>
          <pc:docMk/>
          <pc:sldMk cId="3718052850" sldId="313"/>
        </pc:sldMkLst>
      </pc:sldChg>
      <pc:sldChg chg="modNotesTx">
        <pc:chgData name="Richard van der Putten" userId="c4183fba-d48f-46b1-9990-5f9253c75e5a" providerId="ADAL" clId="{97C0A019-5C50-44BE-AFA9-51D2C515D2F0}" dt="2023-06-25T06:27:39.353" v="638" actId="20577"/>
        <pc:sldMkLst>
          <pc:docMk/>
          <pc:sldMk cId="2236446505" sldId="316"/>
        </pc:sldMkLst>
      </pc:sldChg>
      <pc:sldChg chg="modNotesTx">
        <pc:chgData name="Richard van der Putten" userId="c4183fba-d48f-46b1-9990-5f9253c75e5a" providerId="ADAL" clId="{97C0A019-5C50-44BE-AFA9-51D2C515D2F0}" dt="2023-06-25T06:27:57.730" v="639" actId="20577"/>
        <pc:sldMkLst>
          <pc:docMk/>
          <pc:sldMk cId="2450458737" sldId="317"/>
        </pc:sldMkLst>
      </pc:sldChg>
      <pc:sldChg chg="modNotesTx">
        <pc:chgData name="Richard van der Putten" userId="c4183fba-d48f-46b1-9990-5f9253c75e5a" providerId="ADAL" clId="{97C0A019-5C50-44BE-AFA9-51D2C515D2F0}" dt="2023-06-25T06:30:25.189" v="648" actId="20577"/>
        <pc:sldMkLst>
          <pc:docMk/>
          <pc:sldMk cId="2233588583" sldId="319"/>
        </pc:sldMkLst>
      </pc:sldChg>
      <pc:sldChg chg="addSp modSp mod modNotesTx">
        <pc:chgData name="Richard van der Putten" userId="c4183fba-d48f-46b1-9990-5f9253c75e5a" providerId="ADAL" clId="{97C0A019-5C50-44BE-AFA9-51D2C515D2F0}" dt="2023-06-25T06:30:13.358" v="647" actId="20577"/>
        <pc:sldMkLst>
          <pc:docMk/>
          <pc:sldMk cId="1834023287" sldId="320"/>
        </pc:sldMkLst>
        <pc:spChg chg="add mod">
          <ac:chgData name="Richard van der Putten" userId="c4183fba-d48f-46b1-9990-5f9253c75e5a" providerId="ADAL" clId="{97C0A019-5C50-44BE-AFA9-51D2C515D2F0}" dt="2023-06-22T14:02:35.468" v="332" actId="114"/>
          <ac:spMkLst>
            <pc:docMk/>
            <pc:sldMk cId="1834023287" sldId="320"/>
            <ac:spMk id="12" creationId="{8A1DDC46-A1A4-F9C0-50ED-56351A2E7410}"/>
          </ac:spMkLst>
        </pc:spChg>
        <pc:picChg chg="mod">
          <ac:chgData name="Richard van der Putten" userId="c4183fba-d48f-46b1-9990-5f9253c75e5a" providerId="ADAL" clId="{97C0A019-5C50-44BE-AFA9-51D2C515D2F0}" dt="2023-06-22T14:00:28.669" v="2" actId="1076"/>
          <ac:picMkLst>
            <pc:docMk/>
            <pc:sldMk cId="1834023287" sldId="320"/>
            <ac:picMk id="14" creationId="{0A8386CC-618F-7ADC-5C90-CC5C5D2CABBB}"/>
          </ac:picMkLst>
        </pc:picChg>
      </pc:sldChg>
      <pc:sldChg chg="modNotesTx">
        <pc:chgData name="Richard van der Putten" userId="c4183fba-d48f-46b1-9990-5f9253c75e5a" providerId="ADAL" clId="{97C0A019-5C50-44BE-AFA9-51D2C515D2F0}" dt="2023-06-25T06:28:15.210" v="640" actId="20577"/>
        <pc:sldMkLst>
          <pc:docMk/>
          <pc:sldMk cId="3471752176" sldId="325"/>
        </pc:sldMkLst>
      </pc:sldChg>
      <pc:sldChg chg="modNotesTx">
        <pc:chgData name="Richard van der Putten" userId="c4183fba-d48f-46b1-9990-5f9253c75e5a" providerId="ADAL" clId="{97C0A019-5C50-44BE-AFA9-51D2C515D2F0}" dt="2023-06-25T06:28:27.748" v="641" actId="20577"/>
        <pc:sldMkLst>
          <pc:docMk/>
          <pc:sldMk cId="3454033542" sldId="326"/>
        </pc:sldMkLst>
      </pc:sldChg>
      <pc:sldChg chg="modNotesTx">
        <pc:chgData name="Richard van der Putten" userId="c4183fba-d48f-46b1-9990-5f9253c75e5a" providerId="ADAL" clId="{97C0A019-5C50-44BE-AFA9-51D2C515D2F0}" dt="2023-06-25T06:28:50.367" v="642" actId="20577"/>
        <pc:sldMkLst>
          <pc:docMk/>
          <pc:sldMk cId="2532257715" sldId="327"/>
        </pc:sldMkLst>
      </pc:sldChg>
      <pc:sldChg chg="modNotesTx">
        <pc:chgData name="Richard van der Putten" userId="c4183fba-d48f-46b1-9990-5f9253c75e5a" providerId="ADAL" clId="{97C0A019-5C50-44BE-AFA9-51D2C515D2F0}" dt="2023-06-25T06:29:12.103" v="644" actId="20577"/>
        <pc:sldMkLst>
          <pc:docMk/>
          <pc:sldMk cId="4151532326" sldId="328"/>
        </pc:sldMkLst>
      </pc:sldChg>
      <pc:sldChg chg="modNotesTx">
        <pc:chgData name="Richard van der Putten" userId="c4183fba-d48f-46b1-9990-5f9253c75e5a" providerId="ADAL" clId="{97C0A019-5C50-44BE-AFA9-51D2C515D2F0}" dt="2023-06-25T06:29:30.713" v="645" actId="20577"/>
        <pc:sldMkLst>
          <pc:docMk/>
          <pc:sldMk cId="1320618179" sldId="329"/>
        </pc:sldMkLst>
      </pc:sldChg>
      <pc:sldChg chg="modNotesTx">
        <pc:chgData name="Richard van der Putten" userId="c4183fba-d48f-46b1-9990-5f9253c75e5a" providerId="ADAL" clId="{97C0A019-5C50-44BE-AFA9-51D2C515D2F0}" dt="2023-06-25T06:26:12.118" v="635" actId="20577"/>
        <pc:sldMkLst>
          <pc:docMk/>
          <pc:sldMk cId="163577840" sldId="33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A7AE7-DDD5-6845-8F16-AD70CE2B028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257CB90-20CC-AB42-BAB4-0F814CE8D581}">
      <dgm:prSet/>
      <dgm:spPr/>
      <dgm:t>
        <a:bodyPr/>
        <a:lstStyle/>
        <a:p>
          <a:r>
            <a:rPr lang="en-NL" dirty="0"/>
            <a:t>Maxodeals.com</a:t>
          </a:r>
        </a:p>
      </dgm:t>
    </dgm:pt>
    <dgm:pt modelId="{CC42477B-EC87-5844-9586-E0AEC68AF6A0}" type="parTrans" cxnId="{0932B042-6B91-1145-8C44-E4AF539D7A4D}">
      <dgm:prSet/>
      <dgm:spPr/>
      <dgm:t>
        <a:bodyPr/>
        <a:lstStyle/>
        <a:p>
          <a:endParaRPr lang="en-GB"/>
        </a:p>
      </dgm:t>
    </dgm:pt>
    <dgm:pt modelId="{0D105F8C-8C31-044B-854C-F9CDB32C8802}" type="sibTrans" cxnId="{0932B042-6B91-1145-8C44-E4AF539D7A4D}">
      <dgm:prSet/>
      <dgm:spPr/>
      <dgm:t>
        <a:bodyPr/>
        <a:lstStyle/>
        <a:p>
          <a:endParaRPr lang="en-GB"/>
        </a:p>
      </dgm:t>
    </dgm:pt>
    <dgm:pt modelId="{496D914E-1D9B-0E4B-9A07-413ED937D338}">
      <dgm:prSet/>
      <dgm:spPr/>
      <dgm:t>
        <a:bodyPr/>
        <a:lstStyle/>
        <a:p>
          <a:r>
            <a:rPr lang="en-NL" dirty="0"/>
            <a:t>eBay</a:t>
          </a:r>
        </a:p>
      </dgm:t>
    </dgm:pt>
    <dgm:pt modelId="{14E4BD40-4C58-AB44-8835-C6B31E5A9EF5}" type="parTrans" cxnId="{FEE5C802-8A7A-3A47-B2E5-FBBFE13DC758}">
      <dgm:prSet/>
      <dgm:spPr/>
      <dgm:t>
        <a:bodyPr/>
        <a:lstStyle/>
        <a:p>
          <a:endParaRPr lang="en-GB"/>
        </a:p>
      </dgm:t>
    </dgm:pt>
    <dgm:pt modelId="{9BF10274-BEB5-B246-AC24-325465661684}" type="sibTrans" cxnId="{FEE5C802-8A7A-3A47-B2E5-FBBFE13DC758}">
      <dgm:prSet/>
      <dgm:spPr/>
      <dgm:t>
        <a:bodyPr/>
        <a:lstStyle/>
        <a:p>
          <a:endParaRPr lang="en-GB"/>
        </a:p>
      </dgm:t>
    </dgm:pt>
    <dgm:pt modelId="{65836DF1-2E66-C642-8187-B6F7825088C6}">
      <dgm:prSet/>
      <dgm:spPr/>
      <dgm:t>
        <a:bodyPr/>
        <a:lstStyle/>
        <a:p>
          <a:r>
            <a:rPr lang="en-NL" dirty="0"/>
            <a:t>Amazon</a:t>
          </a:r>
        </a:p>
      </dgm:t>
    </dgm:pt>
    <dgm:pt modelId="{694C61DB-80D6-3748-9BFD-083CC08B3E0A}" type="parTrans" cxnId="{2C8E8423-E3FE-8A43-BE94-EF9E384C2315}">
      <dgm:prSet/>
      <dgm:spPr/>
      <dgm:t>
        <a:bodyPr/>
        <a:lstStyle/>
        <a:p>
          <a:endParaRPr lang="en-GB"/>
        </a:p>
      </dgm:t>
    </dgm:pt>
    <dgm:pt modelId="{9F5E0DE5-FE26-4441-BFA4-01A59B380D75}" type="sibTrans" cxnId="{2C8E8423-E3FE-8A43-BE94-EF9E384C2315}">
      <dgm:prSet/>
      <dgm:spPr/>
      <dgm:t>
        <a:bodyPr/>
        <a:lstStyle/>
        <a:p>
          <a:endParaRPr lang="en-GB"/>
        </a:p>
      </dgm:t>
    </dgm:pt>
    <dgm:pt modelId="{37794442-7B75-A34C-8F9B-3E76208F408C}">
      <dgm:prSet/>
      <dgm:spPr/>
      <dgm:t>
        <a:bodyPr/>
        <a:lstStyle/>
        <a:p>
          <a:r>
            <a:rPr lang="en-GB" dirty="0"/>
            <a:t>Web shop that runs on Magento</a:t>
          </a:r>
        </a:p>
      </dgm:t>
    </dgm:pt>
    <dgm:pt modelId="{563AEBE3-2A7D-EA41-B660-0D7298DD7090}" type="parTrans" cxnId="{892451D2-F607-5748-B0BD-FD0181B4C096}">
      <dgm:prSet/>
      <dgm:spPr/>
      <dgm:t>
        <a:bodyPr/>
        <a:lstStyle/>
        <a:p>
          <a:endParaRPr lang="en-GB"/>
        </a:p>
      </dgm:t>
    </dgm:pt>
    <dgm:pt modelId="{06EB5F6D-2886-004B-870F-C8F2C23A3877}" type="sibTrans" cxnId="{892451D2-F607-5748-B0BD-FD0181B4C096}">
      <dgm:prSet/>
      <dgm:spPr/>
      <dgm:t>
        <a:bodyPr/>
        <a:lstStyle/>
        <a:p>
          <a:endParaRPr lang="en-GB"/>
        </a:p>
      </dgm:t>
    </dgm:pt>
    <dgm:pt modelId="{57E4F136-245B-FC4D-9E03-54E0CE232638}">
      <dgm:prSet/>
      <dgm:spPr/>
      <dgm:t>
        <a:bodyPr/>
        <a:lstStyle/>
        <a:p>
          <a:r>
            <a:rPr lang="en-GB" dirty="0"/>
            <a:t>Serves as the source of product information</a:t>
          </a:r>
        </a:p>
      </dgm:t>
    </dgm:pt>
    <dgm:pt modelId="{E850E209-3E31-1148-BBE6-A5B21079FB45}" type="parTrans" cxnId="{E94D6910-CD6C-734D-A466-7AA179E26986}">
      <dgm:prSet/>
      <dgm:spPr/>
      <dgm:t>
        <a:bodyPr/>
        <a:lstStyle/>
        <a:p>
          <a:endParaRPr lang="en-GB"/>
        </a:p>
      </dgm:t>
    </dgm:pt>
    <dgm:pt modelId="{DAB2F34E-AA36-424D-B2E5-87003EB5873D}" type="sibTrans" cxnId="{E94D6910-CD6C-734D-A466-7AA179E26986}">
      <dgm:prSet/>
      <dgm:spPr/>
      <dgm:t>
        <a:bodyPr/>
        <a:lstStyle/>
        <a:p>
          <a:endParaRPr lang="en-GB"/>
        </a:p>
      </dgm:t>
    </dgm:pt>
    <dgm:pt modelId="{9AA8A71F-0550-A744-8060-ACC471370974}">
      <dgm:prSet/>
      <dgm:spPr/>
      <dgm:t>
        <a:bodyPr/>
        <a:lstStyle/>
        <a:p>
          <a:r>
            <a:rPr lang="en-GB" dirty="0"/>
            <a:t>International shipment on .de and .com</a:t>
          </a:r>
        </a:p>
      </dgm:t>
    </dgm:pt>
    <dgm:pt modelId="{AD083EDF-C0E9-5047-AF9F-3435907A4DAC}" type="parTrans" cxnId="{F389BD10-9718-CA47-8866-313B929C34C7}">
      <dgm:prSet/>
      <dgm:spPr/>
      <dgm:t>
        <a:bodyPr/>
        <a:lstStyle/>
        <a:p>
          <a:endParaRPr lang="en-GB"/>
        </a:p>
      </dgm:t>
    </dgm:pt>
    <dgm:pt modelId="{032A9FFE-8731-7242-A288-B7CC7EA8EEE7}" type="sibTrans" cxnId="{F389BD10-9718-CA47-8866-313B929C34C7}">
      <dgm:prSet/>
      <dgm:spPr/>
      <dgm:t>
        <a:bodyPr/>
        <a:lstStyle/>
        <a:p>
          <a:endParaRPr lang="en-GB"/>
        </a:p>
      </dgm:t>
    </dgm:pt>
    <dgm:pt modelId="{A5226A18-C9CD-DF47-84D5-51D204312C74}">
      <dgm:prSet/>
      <dgm:spPr/>
      <dgm:t>
        <a:bodyPr/>
        <a:lstStyle/>
        <a:p>
          <a:r>
            <a:rPr lang="en-GB" dirty="0"/>
            <a:t>Worldwide shipment</a:t>
          </a:r>
        </a:p>
      </dgm:t>
    </dgm:pt>
    <dgm:pt modelId="{4D7D5C99-AA5F-A541-91AD-18BFE01C4D92}" type="parTrans" cxnId="{52FB9561-9D0C-354C-A454-D0D76F38A4DB}">
      <dgm:prSet/>
      <dgm:spPr/>
      <dgm:t>
        <a:bodyPr/>
        <a:lstStyle/>
        <a:p>
          <a:endParaRPr lang="en-GB"/>
        </a:p>
      </dgm:t>
    </dgm:pt>
    <dgm:pt modelId="{2C39D74F-1806-BE4A-A57D-3B79BB21BAEE}" type="sibTrans" cxnId="{52FB9561-9D0C-354C-A454-D0D76F38A4DB}">
      <dgm:prSet/>
      <dgm:spPr/>
      <dgm:t>
        <a:bodyPr/>
        <a:lstStyle/>
        <a:p>
          <a:endParaRPr lang="en-GB"/>
        </a:p>
      </dgm:t>
    </dgm:pt>
    <dgm:pt modelId="{414E95F2-281D-9B42-82E2-14410C33CE1E}">
      <dgm:prSet/>
      <dgm:spPr/>
      <dgm:t>
        <a:bodyPr/>
        <a:lstStyle/>
        <a:p>
          <a:r>
            <a:rPr lang="en-GB" dirty="0"/>
            <a:t>Active on local eBay sites</a:t>
          </a:r>
        </a:p>
      </dgm:t>
    </dgm:pt>
    <dgm:pt modelId="{AB06F454-F2AE-0E47-8560-4391CF7405AE}" type="parTrans" cxnId="{A4D7C817-1617-BB42-881A-F4DDF2BDEB7F}">
      <dgm:prSet/>
      <dgm:spPr/>
      <dgm:t>
        <a:bodyPr/>
        <a:lstStyle/>
        <a:p>
          <a:endParaRPr lang="en-GB"/>
        </a:p>
      </dgm:t>
    </dgm:pt>
    <dgm:pt modelId="{C06CDE5D-D067-524B-A760-11AC813D8201}" type="sibTrans" cxnId="{A4D7C817-1617-BB42-881A-F4DDF2BDEB7F}">
      <dgm:prSet/>
      <dgm:spPr/>
      <dgm:t>
        <a:bodyPr/>
        <a:lstStyle/>
        <a:p>
          <a:endParaRPr lang="en-GB"/>
        </a:p>
      </dgm:t>
    </dgm:pt>
    <dgm:pt modelId="{BC669593-8799-7442-9D89-F3315E6071D3}">
      <dgm:prSet/>
      <dgm:spPr/>
      <dgm:t>
        <a:bodyPr/>
        <a:lstStyle/>
        <a:p>
          <a:r>
            <a:rPr lang="en-GB" dirty="0"/>
            <a:t>Active on local Amazon sites</a:t>
          </a:r>
        </a:p>
      </dgm:t>
    </dgm:pt>
    <dgm:pt modelId="{26716218-7702-3445-95E4-B31B68209504}" type="parTrans" cxnId="{9A5F472D-29F2-B940-B4C9-1E729A523E58}">
      <dgm:prSet/>
      <dgm:spPr/>
      <dgm:t>
        <a:bodyPr/>
        <a:lstStyle/>
        <a:p>
          <a:endParaRPr lang="en-GB"/>
        </a:p>
      </dgm:t>
    </dgm:pt>
    <dgm:pt modelId="{72E1F256-7572-DF4E-98BE-0DE7B56C6BB6}" type="sibTrans" cxnId="{9A5F472D-29F2-B940-B4C9-1E729A523E58}">
      <dgm:prSet/>
      <dgm:spPr/>
      <dgm:t>
        <a:bodyPr/>
        <a:lstStyle/>
        <a:p>
          <a:endParaRPr lang="en-GB"/>
        </a:p>
      </dgm:t>
    </dgm:pt>
    <dgm:pt modelId="{FB38A192-9394-A14A-BC2E-D032503F4008}" type="pres">
      <dgm:prSet presAssocID="{062A7AE7-DDD5-6845-8F16-AD70CE2B028B}" presName="linearFlow" presStyleCnt="0">
        <dgm:presLayoutVars>
          <dgm:dir/>
          <dgm:resizeHandles val="exact"/>
        </dgm:presLayoutVars>
      </dgm:prSet>
      <dgm:spPr/>
    </dgm:pt>
    <dgm:pt modelId="{53B0C2F5-4887-7743-B00B-9C37754900A6}" type="pres">
      <dgm:prSet presAssocID="{A257CB90-20CC-AB42-BAB4-0F814CE8D581}" presName="composite" presStyleCnt="0"/>
      <dgm:spPr/>
    </dgm:pt>
    <dgm:pt modelId="{6B6574FE-7DAD-574F-A8AA-628943730CDA}" type="pres">
      <dgm:prSet presAssocID="{A257CB90-20CC-AB42-BAB4-0F814CE8D581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0C488DF-D113-0A48-9861-C4B86FE08498}" type="pres">
      <dgm:prSet presAssocID="{A257CB90-20CC-AB42-BAB4-0F814CE8D581}" presName="txShp" presStyleLbl="node1" presStyleIdx="0" presStyleCnt="3">
        <dgm:presLayoutVars>
          <dgm:bulletEnabled val="1"/>
        </dgm:presLayoutVars>
      </dgm:prSet>
      <dgm:spPr/>
    </dgm:pt>
    <dgm:pt modelId="{07AA65E2-9460-CE4E-96E0-E37141518950}" type="pres">
      <dgm:prSet presAssocID="{0D105F8C-8C31-044B-854C-F9CDB32C8802}" presName="spacing" presStyleCnt="0"/>
      <dgm:spPr/>
    </dgm:pt>
    <dgm:pt modelId="{F5AF6781-502D-544B-A72F-8FB7CD2CB5D5}" type="pres">
      <dgm:prSet presAssocID="{496D914E-1D9B-0E4B-9A07-413ED937D338}" presName="composite" presStyleCnt="0"/>
      <dgm:spPr/>
    </dgm:pt>
    <dgm:pt modelId="{20A2A922-CDCC-F545-BBCB-E1C8F512EDFD}" type="pres">
      <dgm:prSet presAssocID="{496D914E-1D9B-0E4B-9A07-413ED937D338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White and grey patterns"/>
        </a:ext>
      </dgm:extLst>
    </dgm:pt>
    <dgm:pt modelId="{5726A4B2-6513-9E46-A5A5-7FBF6FDCD167}" type="pres">
      <dgm:prSet presAssocID="{496D914E-1D9B-0E4B-9A07-413ED937D338}" presName="txShp" presStyleLbl="node1" presStyleIdx="1" presStyleCnt="3">
        <dgm:presLayoutVars>
          <dgm:bulletEnabled val="1"/>
        </dgm:presLayoutVars>
      </dgm:prSet>
      <dgm:spPr/>
    </dgm:pt>
    <dgm:pt modelId="{BFC40804-BFEC-6E4C-A5DA-780D32FB7A74}" type="pres">
      <dgm:prSet presAssocID="{9BF10274-BEB5-B246-AC24-325465661684}" presName="spacing" presStyleCnt="0"/>
      <dgm:spPr/>
    </dgm:pt>
    <dgm:pt modelId="{409E6FA0-D677-CF4D-A77B-49CDEF20E40F}" type="pres">
      <dgm:prSet presAssocID="{65836DF1-2E66-C642-8187-B6F7825088C6}" presName="composite" presStyleCnt="0"/>
      <dgm:spPr/>
    </dgm:pt>
    <dgm:pt modelId="{9AFA2C39-6810-2148-B121-C0A53C131900}" type="pres">
      <dgm:prSet presAssocID="{65836DF1-2E66-C642-8187-B6F7825088C6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White and grey patterns"/>
        </a:ext>
      </dgm:extLst>
    </dgm:pt>
    <dgm:pt modelId="{721F7392-7FCD-324F-B8AD-91983A88DD21}" type="pres">
      <dgm:prSet presAssocID="{65836DF1-2E66-C642-8187-B6F7825088C6}" presName="txShp" presStyleLbl="node1" presStyleIdx="2" presStyleCnt="3">
        <dgm:presLayoutVars>
          <dgm:bulletEnabled val="1"/>
        </dgm:presLayoutVars>
      </dgm:prSet>
      <dgm:spPr/>
    </dgm:pt>
  </dgm:ptLst>
  <dgm:cxnLst>
    <dgm:cxn modelId="{FEE5C802-8A7A-3A47-B2E5-FBBFE13DC758}" srcId="{062A7AE7-DDD5-6845-8F16-AD70CE2B028B}" destId="{496D914E-1D9B-0E4B-9A07-413ED937D338}" srcOrd="1" destOrd="0" parTransId="{14E4BD40-4C58-AB44-8835-C6B31E5A9EF5}" sibTransId="{9BF10274-BEB5-B246-AC24-325465661684}"/>
    <dgm:cxn modelId="{E94D6910-CD6C-734D-A466-7AA179E26986}" srcId="{A257CB90-20CC-AB42-BAB4-0F814CE8D581}" destId="{57E4F136-245B-FC4D-9E03-54E0CE232638}" srcOrd="1" destOrd="0" parTransId="{E850E209-3E31-1148-BBE6-A5B21079FB45}" sibTransId="{DAB2F34E-AA36-424D-B2E5-87003EB5873D}"/>
    <dgm:cxn modelId="{C2654C10-E95E-324F-8D36-E7FCF3FA83A2}" type="presOf" srcId="{A257CB90-20CC-AB42-BAB4-0F814CE8D581}" destId="{60C488DF-D113-0A48-9861-C4B86FE08498}" srcOrd="0" destOrd="0" presId="urn:microsoft.com/office/officeart/2005/8/layout/vList3"/>
    <dgm:cxn modelId="{F389BD10-9718-CA47-8866-313B929C34C7}" srcId="{496D914E-1D9B-0E4B-9A07-413ED937D338}" destId="{9AA8A71F-0550-A744-8060-ACC471370974}" srcOrd="0" destOrd="0" parTransId="{AD083EDF-C0E9-5047-AF9F-3435907A4DAC}" sibTransId="{032A9FFE-8731-7242-A288-B7CC7EA8EEE7}"/>
    <dgm:cxn modelId="{A4D7C817-1617-BB42-881A-F4DDF2BDEB7F}" srcId="{496D914E-1D9B-0E4B-9A07-413ED937D338}" destId="{414E95F2-281D-9B42-82E2-14410C33CE1E}" srcOrd="1" destOrd="0" parTransId="{AB06F454-F2AE-0E47-8560-4391CF7405AE}" sibTransId="{C06CDE5D-D067-524B-A760-11AC813D8201}"/>
    <dgm:cxn modelId="{C3836422-EC82-BC41-910D-EFB723C95E36}" type="presOf" srcId="{65836DF1-2E66-C642-8187-B6F7825088C6}" destId="{721F7392-7FCD-324F-B8AD-91983A88DD21}" srcOrd="0" destOrd="0" presId="urn:microsoft.com/office/officeart/2005/8/layout/vList3"/>
    <dgm:cxn modelId="{2C8E8423-E3FE-8A43-BE94-EF9E384C2315}" srcId="{062A7AE7-DDD5-6845-8F16-AD70CE2B028B}" destId="{65836DF1-2E66-C642-8187-B6F7825088C6}" srcOrd="2" destOrd="0" parTransId="{694C61DB-80D6-3748-9BFD-083CC08B3E0A}" sibTransId="{9F5E0DE5-FE26-4441-BFA4-01A59B380D75}"/>
    <dgm:cxn modelId="{9A5F472D-29F2-B940-B4C9-1E729A523E58}" srcId="{65836DF1-2E66-C642-8187-B6F7825088C6}" destId="{BC669593-8799-7442-9D89-F3315E6071D3}" srcOrd="0" destOrd="0" parTransId="{26716218-7702-3445-95E4-B31B68209504}" sibTransId="{72E1F256-7572-DF4E-98BE-0DE7B56C6BB6}"/>
    <dgm:cxn modelId="{52FB9561-9D0C-354C-A454-D0D76F38A4DB}" srcId="{A257CB90-20CC-AB42-BAB4-0F814CE8D581}" destId="{A5226A18-C9CD-DF47-84D5-51D204312C74}" srcOrd="2" destOrd="0" parTransId="{4D7D5C99-AA5F-A541-91AD-18BFE01C4D92}" sibTransId="{2C39D74F-1806-BE4A-A57D-3B79BB21BAEE}"/>
    <dgm:cxn modelId="{0932B042-6B91-1145-8C44-E4AF539D7A4D}" srcId="{062A7AE7-DDD5-6845-8F16-AD70CE2B028B}" destId="{A257CB90-20CC-AB42-BAB4-0F814CE8D581}" srcOrd="0" destOrd="0" parTransId="{CC42477B-EC87-5844-9586-E0AEC68AF6A0}" sibTransId="{0D105F8C-8C31-044B-854C-F9CDB32C8802}"/>
    <dgm:cxn modelId="{05D4286B-7A7D-124E-A26B-97B399E3E3C4}" type="presOf" srcId="{062A7AE7-DDD5-6845-8F16-AD70CE2B028B}" destId="{FB38A192-9394-A14A-BC2E-D032503F4008}" srcOrd="0" destOrd="0" presId="urn:microsoft.com/office/officeart/2005/8/layout/vList3"/>
    <dgm:cxn modelId="{03C08076-598F-4B48-A78E-AC08420F4A02}" type="presOf" srcId="{414E95F2-281D-9B42-82E2-14410C33CE1E}" destId="{5726A4B2-6513-9E46-A5A5-7FBF6FDCD167}" srcOrd="0" destOrd="2" presId="urn:microsoft.com/office/officeart/2005/8/layout/vList3"/>
    <dgm:cxn modelId="{653DFB9A-C4BC-074A-A7AE-6DDBE98A3E42}" type="presOf" srcId="{496D914E-1D9B-0E4B-9A07-413ED937D338}" destId="{5726A4B2-6513-9E46-A5A5-7FBF6FDCD167}" srcOrd="0" destOrd="0" presId="urn:microsoft.com/office/officeart/2005/8/layout/vList3"/>
    <dgm:cxn modelId="{C0BB2A9F-B7CA-4548-AF75-F47C29884DD8}" type="presOf" srcId="{BC669593-8799-7442-9D89-F3315E6071D3}" destId="{721F7392-7FCD-324F-B8AD-91983A88DD21}" srcOrd="0" destOrd="1" presId="urn:microsoft.com/office/officeart/2005/8/layout/vList3"/>
    <dgm:cxn modelId="{8A5501AC-1EFE-1343-886E-FB2FED6B143C}" type="presOf" srcId="{37794442-7B75-A34C-8F9B-3E76208F408C}" destId="{60C488DF-D113-0A48-9861-C4B86FE08498}" srcOrd="0" destOrd="1" presId="urn:microsoft.com/office/officeart/2005/8/layout/vList3"/>
    <dgm:cxn modelId="{7ADB2FAC-FFF2-8F46-AE5D-09A9BD13220F}" type="presOf" srcId="{A5226A18-C9CD-DF47-84D5-51D204312C74}" destId="{60C488DF-D113-0A48-9861-C4B86FE08498}" srcOrd="0" destOrd="3" presId="urn:microsoft.com/office/officeart/2005/8/layout/vList3"/>
    <dgm:cxn modelId="{8A819FB2-D977-794A-AFE2-7F8061422802}" type="presOf" srcId="{9AA8A71F-0550-A744-8060-ACC471370974}" destId="{5726A4B2-6513-9E46-A5A5-7FBF6FDCD167}" srcOrd="0" destOrd="1" presId="urn:microsoft.com/office/officeart/2005/8/layout/vList3"/>
    <dgm:cxn modelId="{0BAF49B9-E2C3-104A-BCD5-59DA752D0831}" type="presOf" srcId="{57E4F136-245B-FC4D-9E03-54E0CE232638}" destId="{60C488DF-D113-0A48-9861-C4B86FE08498}" srcOrd="0" destOrd="2" presId="urn:microsoft.com/office/officeart/2005/8/layout/vList3"/>
    <dgm:cxn modelId="{892451D2-F607-5748-B0BD-FD0181B4C096}" srcId="{A257CB90-20CC-AB42-BAB4-0F814CE8D581}" destId="{37794442-7B75-A34C-8F9B-3E76208F408C}" srcOrd="0" destOrd="0" parTransId="{563AEBE3-2A7D-EA41-B660-0D7298DD7090}" sibTransId="{06EB5F6D-2886-004B-870F-C8F2C23A3877}"/>
    <dgm:cxn modelId="{378EDDB2-3BE2-ED46-9981-06B66A182ADD}" type="presParOf" srcId="{FB38A192-9394-A14A-BC2E-D032503F4008}" destId="{53B0C2F5-4887-7743-B00B-9C37754900A6}" srcOrd="0" destOrd="0" presId="urn:microsoft.com/office/officeart/2005/8/layout/vList3"/>
    <dgm:cxn modelId="{4B7C4B94-6D61-C74C-B3CB-A3F3272983EB}" type="presParOf" srcId="{53B0C2F5-4887-7743-B00B-9C37754900A6}" destId="{6B6574FE-7DAD-574F-A8AA-628943730CDA}" srcOrd="0" destOrd="0" presId="urn:microsoft.com/office/officeart/2005/8/layout/vList3"/>
    <dgm:cxn modelId="{AAD3197E-E4D9-2649-8FC3-2E106D45F3D5}" type="presParOf" srcId="{53B0C2F5-4887-7743-B00B-9C37754900A6}" destId="{60C488DF-D113-0A48-9861-C4B86FE08498}" srcOrd="1" destOrd="0" presId="urn:microsoft.com/office/officeart/2005/8/layout/vList3"/>
    <dgm:cxn modelId="{F6D2E9AF-F9D3-AB4B-BCD2-2C7A88B398DB}" type="presParOf" srcId="{FB38A192-9394-A14A-BC2E-D032503F4008}" destId="{07AA65E2-9460-CE4E-96E0-E37141518950}" srcOrd="1" destOrd="0" presId="urn:microsoft.com/office/officeart/2005/8/layout/vList3"/>
    <dgm:cxn modelId="{56B0EF8F-62FC-FB4A-97D2-E9B3B8A0D23D}" type="presParOf" srcId="{FB38A192-9394-A14A-BC2E-D032503F4008}" destId="{F5AF6781-502D-544B-A72F-8FB7CD2CB5D5}" srcOrd="2" destOrd="0" presId="urn:microsoft.com/office/officeart/2005/8/layout/vList3"/>
    <dgm:cxn modelId="{06983BC0-CA8F-8B4A-97A9-488AD87C1598}" type="presParOf" srcId="{F5AF6781-502D-544B-A72F-8FB7CD2CB5D5}" destId="{20A2A922-CDCC-F545-BBCB-E1C8F512EDFD}" srcOrd="0" destOrd="0" presId="urn:microsoft.com/office/officeart/2005/8/layout/vList3"/>
    <dgm:cxn modelId="{B3762ACC-F21B-054A-8BBD-F1835EA84928}" type="presParOf" srcId="{F5AF6781-502D-544B-A72F-8FB7CD2CB5D5}" destId="{5726A4B2-6513-9E46-A5A5-7FBF6FDCD167}" srcOrd="1" destOrd="0" presId="urn:microsoft.com/office/officeart/2005/8/layout/vList3"/>
    <dgm:cxn modelId="{B64D0E6C-47C9-6245-8DBF-912A4299D237}" type="presParOf" srcId="{FB38A192-9394-A14A-BC2E-D032503F4008}" destId="{BFC40804-BFEC-6E4C-A5DA-780D32FB7A74}" srcOrd="3" destOrd="0" presId="urn:microsoft.com/office/officeart/2005/8/layout/vList3"/>
    <dgm:cxn modelId="{78E4B917-B231-024F-9F52-609DAB5C785A}" type="presParOf" srcId="{FB38A192-9394-A14A-BC2E-D032503F4008}" destId="{409E6FA0-D677-CF4D-A77B-49CDEF20E40F}" srcOrd="4" destOrd="0" presId="urn:microsoft.com/office/officeart/2005/8/layout/vList3"/>
    <dgm:cxn modelId="{668DCDCF-D942-F84E-AE8F-C3B9156AF672}" type="presParOf" srcId="{409E6FA0-D677-CF4D-A77B-49CDEF20E40F}" destId="{9AFA2C39-6810-2148-B121-C0A53C131900}" srcOrd="0" destOrd="0" presId="urn:microsoft.com/office/officeart/2005/8/layout/vList3"/>
    <dgm:cxn modelId="{C68F992F-8A47-C341-8B16-375E2792C0D0}" type="presParOf" srcId="{409E6FA0-D677-CF4D-A77B-49CDEF20E40F}" destId="{721F7392-7FCD-324F-B8AD-91983A88DD2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1AD4A-B75E-F241-AC0B-6A085FBB0E24}" type="doc">
      <dgm:prSet loTypeId="urn:microsoft.com/office/officeart/2005/8/layout/orgChart1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GB"/>
        </a:p>
      </dgm:t>
    </dgm:pt>
    <dgm:pt modelId="{835A0E19-47FF-CC46-A94D-35CBF9AC5A1D}">
      <dgm:prSet/>
      <dgm:spPr/>
      <dgm:t>
        <a:bodyPr/>
        <a:lstStyle/>
        <a:p>
          <a:r>
            <a:rPr lang="en-GB" b="1" dirty="0"/>
            <a:t>Research question:</a:t>
          </a:r>
          <a:endParaRPr lang="en-NL" b="1" dirty="0"/>
        </a:p>
      </dgm:t>
    </dgm:pt>
    <dgm:pt modelId="{5A511148-FC5D-A648-B592-9AAC5FB0F335}" type="parTrans" cxnId="{8FA34FAF-FFC4-2945-A1E8-04EE6775EF87}">
      <dgm:prSet/>
      <dgm:spPr/>
      <dgm:t>
        <a:bodyPr/>
        <a:lstStyle/>
        <a:p>
          <a:endParaRPr lang="en-GB"/>
        </a:p>
      </dgm:t>
    </dgm:pt>
    <dgm:pt modelId="{C0AD20DD-024A-9F4F-AFEF-C5DB14B04D25}" type="sibTrans" cxnId="{8FA34FAF-FFC4-2945-A1E8-04EE6775EF87}">
      <dgm:prSet/>
      <dgm:spPr/>
      <dgm:t>
        <a:bodyPr/>
        <a:lstStyle/>
        <a:p>
          <a:endParaRPr lang="en-GB"/>
        </a:p>
      </dgm:t>
    </dgm:pt>
    <dgm:pt modelId="{25484E90-1257-7D43-A6A6-091ED662D335}">
      <dgm:prSet/>
      <dgm:spPr/>
      <dgm:t>
        <a:bodyPr/>
        <a:lstStyle/>
        <a:p>
          <a:r>
            <a:rPr lang="en-GB"/>
            <a:t>Resources</a:t>
          </a:r>
          <a:endParaRPr lang="en-NL"/>
        </a:p>
      </dgm:t>
    </dgm:pt>
    <dgm:pt modelId="{DD4BA2F8-169F-AF47-A7BB-48FE9E6C4074}" type="parTrans" cxnId="{C43110B9-CB28-3D4A-A2D9-2D14FEF1DB75}">
      <dgm:prSet/>
      <dgm:spPr/>
      <dgm:t>
        <a:bodyPr/>
        <a:lstStyle/>
        <a:p>
          <a:endParaRPr lang="en-GB"/>
        </a:p>
      </dgm:t>
    </dgm:pt>
    <dgm:pt modelId="{EEA353B5-8A27-C946-99D0-DDDD658CC9DB}" type="sibTrans" cxnId="{C43110B9-CB28-3D4A-A2D9-2D14FEF1DB75}">
      <dgm:prSet/>
      <dgm:spPr/>
      <dgm:t>
        <a:bodyPr/>
        <a:lstStyle/>
        <a:p>
          <a:endParaRPr lang="en-GB"/>
        </a:p>
      </dgm:t>
    </dgm:pt>
    <dgm:pt modelId="{D1A2B3C5-FA19-8242-A2F6-16A0F7DF679D}">
      <dgm:prSet/>
      <dgm:spPr/>
      <dgm:t>
        <a:bodyPr/>
        <a:lstStyle/>
        <a:p>
          <a:r>
            <a:rPr lang="en-GB" b="1" dirty="0"/>
            <a:t>Sub questions:</a:t>
          </a:r>
          <a:endParaRPr lang="en-NL" b="1" dirty="0"/>
        </a:p>
      </dgm:t>
    </dgm:pt>
    <dgm:pt modelId="{E1AE6BBE-7233-9E47-842B-9AFBA27B09BA}" type="parTrans" cxnId="{F43DA9F4-BE67-0A42-A9A7-F4053F793051}">
      <dgm:prSet/>
      <dgm:spPr/>
      <dgm:t>
        <a:bodyPr/>
        <a:lstStyle/>
        <a:p>
          <a:endParaRPr lang="en-GB"/>
        </a:p>
      </dgm:t>
    </dgm:pt>
    <dgm:pt modelId="{3DDB1723-8EDD-F342-A165-05A00A7A2879}" type="sibTrans" cxnId="{F43DA9F4-BE67-0A42-A9A7-F4053F793051}">
      <dgm:prSet/>
      <dgm:spPr/>
      <dgm:t>
        <a:bodyPr/>
        <a:lstStyle/>
        <a:p>
          <a:endParaRPr lang="en-GB"/>
        </a:p>
      </dgm:t>
    </dgm:pt>
    <dgm:pt modelId="{AC11438D-7784-A145-80F0-1D4A93C1F253}">
      <dgm:prSet/>
      <dgm:spPr/>
      <dgm:t>
        <a:bodyPr/>
        <a:lstStyle/>
        <a:p>
          <a:r>
            <a:rPr lang="en-GB"/>
            <a:t>Marketplace</a:t>
          </a:r>
          <a:endParaRPr lang="en-NL"/>
        </a:p>
      </dgm:t>
    </dgm:pt>
    <dgm:pt modelId="{56641E95-34B1-A849-84A8-CC863F203EE6}" type="parTrans" cxnId="{9A94CD77-B293-E344-95D8-5712012EE21C}">
      <dgm:prSet/>
      <dgm:spPr/>
      <dgm:t>
        <a:bodyPr/>
        <a:lstStyle/>
        <a:p>
          <a:endParaRPr lang="en-GB"/>
        </a:p>
      </dgm:t>
    </dgm:pt>
    <dgm:pt modelId="{A2A96587-363C-7443-A9B7-6FEEA3AEA138}" type="sibTrans" cxnId="{9A94CD77-B293-E344-95D8-5712012EE21C}">
      <dgm:prSet/>
      <dgm:spPr/>
      <dgm:t>
        <a:bodyPr/>
        <a:lstStyle/>
        <a:p>
          <a:endParaRPr lang="en-GB"/>
        </a:p>
      </dgm:t>
    </dgm:pt>
    <dgm:pt modelId="{A1774C5F-C96E-BD46-85B6-7484B3238FC9}">
      <dgm:prSet/>
      <dgm:spPr/>
      <dgm:t>
        <a:bodyPr/>
        <a:lstStyle/>
        <a:p>
          <a:r>
            <a:rPr lang="en-GB"/>
            <a:t>Processes</a:t>
          </a:r>
          <a:endParaRPr lang="en-NL"/>
        </a:p>
      </dgm:t>
    </dgm:pt>
    <dgm:pt modelId="{04E9107F-E04F-4341-8359-F988513933BB}" type="parTrans" cxnId="{6FEED6D0-FB7E-3549-B2D6-5C0401E61F03}">
      <dgm:prSet/>
      <dgm:spPr/>
      <dgm:t>
        <a:bodyPr/>
        <a:lstStyle/>
        <a:p>
          <a:endParaRPr lang="en-GB"/>
        </a:p>
      </dgm:t>
    </dgm:pt>
    <dgm:pt modelId="{05C43ACF-4BF2-4F44-8073-CBC8E3D47A1F}" type="sibTrans" cxnId="{6FEED6D0-FB7E-3549-B2D6-5C0401E61F03}">
      <dgm:prSet/>
      <dgm:spPr/>
      <dgm:t>
        <a:bodyPr/>
        <a:lstStyle/>
        <a:p>
          <a:endParaRPr lang="en-GB"/>
        </a:p>
      </dgm:t>
    </dgm:pt>
    <dgm:pt modelId="{CEAF0F08-A2D4-8840-82FB-6DEED48209A5}" type="pres">
      <dgm:prSet presAssocID="{FEE1AD4A-B75E-F241-AC0B-6A085FBB0E2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40C4A7-E605-984E-8883-F79CE352836D}" type="pres">
      <dgm:prSet presAssocID="{835A0E19-47FF-CC46-A94D-35CBF9AC5A1D}" presName="hierRoot1" presStyleCnt="0">
        <dgm:presLayoutVars>
          <dgm:hierBranch val="init"/>
        </dgm:presLayoutVars>
      </dgm:prSet>
      <dgm:spPr/>
    </dgm:pt>
    <dgm:pt modelId="{A617D3F2-154E-8F4D-8261-747FBD8FCCA7}" type="pres">
      <dgm:prSet presAssocID="{835A0E19-47FF-CC46-A94D-35CBF9AC5A1D}" presName="rootComposite1" presStyleCnt="0"/>
      <dgm:spPr/>
    </dgm:pt>
    <dgm:pt modelId="{94ADD0AF-D733-414D-8AFB-63F307A84D1E}" type="pres">
      <dgm:prSet presAssocID="{835A0E19-47FF-CC46-A94D-35CBF9AC5A1D}" presName="rootText1" presStyleLbl="node0" presStyleIdx="0" presStyleCnt="2">
        <dgm:presLayoutVars>
          <dgm:chPref val="3"/>
        </dgm:presLayoutVars>
      </dgm:prSet>
      <dgm:spPr/>
    </dgm:pt>
    <dgm:pt modelId="{18A66C06-2DA7-684B-ACF6-136091FA9E8A}" type="pres">
      <dgm:prSet presAssocID="{835A0E19-47FF-CC46-A94D-35CBF9AC5A1D}" presName="rootConnector1" presStyleLbl="node1" presStyleIdx="0" presStyleCnt="0"/>
      <dgm:spPr/>
    </dgm:pt>
    <dgm:pt modelId="{8E19E2BC-B4FD-CB4D-9AF6-7158C0F5FC0E}" type="pres">
      <dgm:prSet presAssocID="{835A0E19-47FF-CC46-A94D-35CBF9AC5A1D}" presName="hierChild2" presStyleCnt="0"/>
      <dgm:spPr/>
    </dgm:pt>
    <dgm:pt modelId="{F6808FBB-BA0A-1347-A271-A02E346A2FDB}" type="pres">
      <dgm:prSet presAssocID="{DD4BA2F8-169F-AF47-A7BB-48FE9E6C4074}" presName="Name37" presStyleLbl="parChTrans1D2" presStyleIdx="0" presStyleCnt="3"/>
      <dgm:spPr/>
    </dgm:pt>
    <dgm:pt modelId="{B5101380-9FAD-384C-96AC-FA2DA23B33C8}" type="pres">
      <dgm:prSet presAssocID="{25484E90-1257-7D43-A6A6-091ED662D335}" presName="hierRoot2" presStyleCnt="0">
        <dgm:presLayoutVars>
          <dgm:hierBranch val="init"/>
        </dgm:presLayoutVars>
      </dgm:prSet>
      <dgm:spPr/>
    </dgm:pt>
    <dgm:pt modelId="{16F20DB8-A4C8-4844-B024-32E2E7786F3D}" type="pres">
      <dgm:prSet presAssocID="{25484E90-1257-7D43-A6A6-091ED662D335}" presName="rootComposite" presStyleCnt="0"/>
      <dgm:spPr/>
    </dgm:pt>
    <dgm:pt modelId="{738AB388-B292-9D43-8E51-8A21CD353812}" type="pres">
      <dgm:prSet presAssocID="{25484E90-1257-7D43-A6A6-091ED662D335}" presName="rootText" presStyleLbl="node2" presStyleIdx="0" presStyleCnt="3">
        <dgm:presLayoutVars>
          <dgm:chPref val="3"/>
        </dgm:presLayoutVars>
      </dgm:prSet>
      <dgm:spPr/>
    </dgm:pt>
    <dgm:pt modelId="{D65963FB-00F4-4D49-9F53-3342F2C46EAB}" type="pres">
      <dgm:prSet presAssocID="{25484E90-1257-7D43-A6A6-091ED662D335}" presName="rootConnector" presStyleLbl="node2" presStyleIdx="0" presStyleCnt="3"/>
      <dgm:spPr/>
    </dgm:pt>
    <dgm:pt modelId="{56B5E6CD-4797-9C4A-B531-99D5F3D7D057}" type="pres">
      <dgm:prSet presAssocID="{25484E90-1257-7D43-A6A6-091ED662D335}" presName="hierChild4" presStyleCnt="0"/>
      <dgm:spPr/>
    </dgm:pt>
    <dgm:pt modelId="{8A13330F-B2CE-EE46-85B8-88AF11E71A3E}" type="pres">
      <dgm:prSet presAssocID="{25484E90-1257-7D43-A6A6-091ED662D335}" presName="hierChild5" presStyleCnt="0"/>
      <dgm:spPr/>
    </dgm:pt>
    <dgm:pt modelId="{073306E7-B53D-0B40-B46B-6E5E16F7E484}" type="pres">
      <dgm:prSet presAssocID="{835A0E19-47FF-CC46-A94D-35CBF9AC5A1D}" presName="hierChild3" presStyleCnt="0"/>
      <dgm:spPr/>
    </dgm:pt>
    <dgm:pt modelId="{854A317F-7B2A-9747-A51D-A70FB271CC54}" type="pres">
      <dgm:prSet presAssocID="{D1A2B3C5-FA19-8242-A2F6-16A0F7DF679D}" presName="hierRoot1" presStyleCnt="0">
        <dgm:presLayoutVars>
          <dgm:hierBranch val="init"/>
        </dgm:presLayoutVars>
      </dgm:prSet>
      <dgm:spPr/>
    </dgm:pt>
    <dgm:pt modelId="{3DC297A0-5496-A740-8989-3F8D919A13DF}" type="pres">
      <dgm:prSet presAssocID="{D1A2B3C5-FA19-8242-A2F6-16A0F7DF679D}" presName="rootComposite1" presStyleCnt="0"/>
      <dgm:spPr/>
    </dgm:pt>
    <dgm:pt modelId="{C51911B5-B97F-DC4D-ABE5-ED89F2EC95CB}" type="pres">
      <dgm:prSet presAssocID="{D1A2B3C5-FA19-8242-A2F6-16A0F7DF679D}" presName="rootText1" presStyleLbl="node0" presStyleIdx="1" presStyleCnt="2">
        <dgm:presLayoutVars>
          <dgm:chPref val="3"/>
        </dgm:presLayoutVars>
      </dgm:prSet>
      <dgm:spPr/>
    </dgm:pt>
    <dgm:pt modelId="{C61CAD3A-4B90-D54C-9209-389229539B31}" type="pres">
      <dgm:prSet presAssocID="{D1A2B3C5-FA19-8242-A2F6-16A0F7DF679D}" presName="rootConnector1" presStyleLbl="node1" presStyleIdx="0" presStyleCnt="0"/>
      <dgm:spPr/>
    </dgm:pt>
    <dgm:pt modelId="{47899EBF-1312-8546-B524-E4D738B3E75B}" type="pres">
      <dgm:prSet presAssocID="{D1A2B3C5-FA19-8242-A2F6-16A0F7DF679D}" presName="hierChild2" presStyleCnt="0"/>
      <dgm:spPr/>
    </dgm:pt>
    <dgm:pt modelId="{E7DB9803-3FC8-BA46-83E7-FEA2D49740F3}" type="pres">
      <dgm:prSet presAssocID="{56641E95-34B1-A849-84A8-CC863F203EE6}" presName="Name37" presStyleLbl="parChTrans1D2" presStyleIdx="1" presStyleCnt="3"/>
      <dgm:spPr/>
    </dgm:pt>
    <dgm:pt modelId="{AA08FF83-63B5-7C4B-BAB9-29501B063D4E}" type="pres">
      <dgm:prSet presAssocID="{AC11438D-7784-A145-80F0-1D4A93C1F253}" presName="hierRoot2" presStyleCnt="0">
        <dgm:presLayoutVars>
          <dgm:hierBranch val="init"/>
        </dgm:presLayoutVars>
      </dgm:prSet>
      <dgm:spPr/>
    </dgm:pt>
    <dgm:pt modelId="{21256388-2CC0-1B40-9743-3634EB6C5555}" type="pres">
      <dgm:prSet presAssocID="{AC11438D-7784-A145-80F0-1D4A93C1F253}" presName="rootComposite" presStyleCnt="0"/>
      <dgm:spPr/>
    </dgm:pt>
    <dgm:pt modelId="{F33F7C4D-7F55-D242-839D-1C92364C2E18}" type="pres">
      <dgm:prSet presAssocID="{AC11438D-7784-A145-80F0-1D4A93C1F253}" presName="rootText" presStyleLbl="node2" presStyleIdx="1" presStyleCnt="3">
        <dgm:presLayoutVars>
          <dgm:chPref val="3"/>
        </dgm:presLayoutVars>
      </dgm:prSet>
      <dgm:spPr/>
    </dgm:pt>
    <dgm:pt modelId="{85B836B9-AFB6-F64A-8DF3-0BEECA2C7F71}" type="pres">
      <dgm:prSet presAssocID="{AC11438D-7784-A145-80F0-1D4A93C1F253}" presName="rootConnector" presStyleLbl="node2" presStyleIdx="1" presStyleCnt="3"/>
      <dgm:spPr/>
    </dgm:pt>
    <dgm:pt modelId="{78564B76-417A-8640-94B1-361FDAB73005}" type="pres">
      <dgm:prSet presAssocID="{AC11438D-7784-A145-80F0-1D4A93C1F253}" presName="hierChild4" presStyleCnt="0"/>
      <dgm:spPr/>
    </dgm:pt>
    <dgm:pt modelId="{C3AFD4C0-63ED-184B-B2F3-4CFAD2025331}" type="pres">
      <dgm:prSet presAssocID="{AC11438D-7784-A145-80F0-1D4A93C1F253}" presName="hierChild5" presStyleCnt="0"/>
      <dgm:spPr/>
    </dgm:pt>
    <dgm:pt modelId="{40692AD0-8789-FD4E-B942-80726DB63AF8}" type="pres">
      <dgm:prSet presAssocID="{04E9107F-E04F-4341-8359-F988513933BB}" presName="Name37" presStyleLbl="parChTrans1D2" presStyleIdx="2" presStyleCnt="3"/>
      <dgm:spPr/>
    </dgm:pt>
    <dgm:pt modelId="{2B5B8A3B-6B59-2C47-BC2A-9DB0B18CFB32}" type="pres">
      <dgm:prSet presAssocID="{A1774C5F-C96E-BD46-85B6-7484B3238FC9}" presName="hierRoot2" presStyleCnt="0">
        <dgm:presLayoutVars>
          <dgm:hierBranch val="init"/>
        </dgm:presLayoutVars>
      </dgm:prSet>
      <dgm:spPr/>
    </dgm:pt>
    <dgm:pt modelId="{A4DF522B-0FAA-EF47-A190-42757FC0E882}" type="pres">
      <dgm:prSet presAssocID="{A1774C5F-C96E-BD46-85B6-7484B3238FC9}" presName="rootComposite" presStyleCnt="0"/>
      <dgm:spPr/>
    </dgm:pt>
    <dgm:pt modelId="{EBDD8BAE-7C0B-984B-A281-643B96F8E982}" type="pres">
      <dgm:prSet presAssocID="{A1774C5F-C96E-BD46-85B6-7484B3238FC9}" presName="rootText" presStyleLbl="node2" presStyleIdx="2" presStyleCnt="3">
        <dgm:presLayoutVars>
          <dgm:chPref val="3"/>
        </dgm:presLayoutVars>
      </dgm:prSet>
      <dgm:spPr/>
    </dgm:pt>
    <dgm:pt modelId="{FD2DDBAE-63FF-1248-8EC9-3273B7584ECC}" type="pres">
      <dgm:prSet presAssocID="{A1774C5F-C96E-BD46-85B6-7484B3238FC9}" presName="rootConnector" presStyleLbl="node2" presStyleIdx="2" presStyleCnt="3"/>
      <dgm:spPr/>
    </dgm:pt>
    <dgm:pt modelId="{26773750-A0A5-E949-8DD3-FCB0FB8DCB0D}" type="pres">
      <dgm:prSet presAssocID="{A1774C5F-C96E-BD46-85B6-7484B3238FC9}" presName="hierChild4" presStyleCnt="0"/>
      <dgm:spPr/>
    </dgm:pt>
    <dgm:pt modelId="{70EC9653-CD6F-6544-AB8E-A6F16DC4B9C9}" type="pres">
      <dgm:prSet presAssocID="{A1774C5F-C96E-BD46-85B6-7484B3238FC9}" presName="hierChild5" presStyleCnt="0"/>
      <dgm:spPr/>
    </dgm:pt>
    <dgm:pt modelId="{75EFBFAF-54A9-714B-BBAA-7280850D659E}" type="pres">
      <dgm:prSet presAssocID="{D1A2B3C5-FA19-8242-A2F6-16A0F7DF679D}" presName="hierChild3" presStyleCnt="0"/>
      <dgm:spPr/>
    </dgm:pt>
  </dgm:ptLst>
  <dgm:cxnLst>
    <dgm:cxn modelId="{A2CF2E09-F8A7-2948-B866-9E1452CBDDAC}" type="presOf" srcId="{AC11438D-7784-A145-80F0-1D4A93C1F253}" destId="{85B836B9-AFB6-F64A-8DF3-0BEECA2C7F71}" srcOrd="1" destOrd="0" presId="urn:microsoft.com/office/officeart/2005/8/layout/orgChart1"/>
    <dgm:cxn modelId="{29C8EC09-81C0-0E4D-B65B-9211E4D13EFD}" type="presOf" srcId="{DD4BA2F8-169F-AF47-A7BB-48FE9E6C4074}" destId="{F6808FBB-BA0A-1347-A271-A02E346A2FDB}" srcOrd="0" destOrd="0" presId="urn:microsoft.com/office/officeart/2005/8/layout/orgChart1"/>
    <dgm:cxn modelId="{AD0F8E1B-69AE-344C-9C7A-F82866DC3069}" type="presOf" srcId="{04E9107F-E04F-4341-8359-F988513933BB}" destId="{40692AD0-8789-FD4E-B942-80726DB63AF8}" srcOrd="0" destOrd="0" presId="urn:microsoft.com/office/officeart/2005/8/layout/orgChart1"/>
    <dgm:cxn modelId="{38522224-0E12-CA4A-A704-D77AD5EEC360}" type="presOf" srcId="{835A0E19-47FF-CC46-A94D-35CBF9AC5A1D}" destId="{94ADD0AF-D733-414D-8AFB-63F307A84D1E}" srcOrd="0" destOrd="0" presId="urn:microsoft.com/office/officeart/2005/8/layout/orgChart1"/>
    <dgm:cxn modelId="{8E1C0F27-5574-F144-9C10-5A1FD58C2081}" type="presOf" srcId="{D1A2B3C5-FA19-8242-A2F6-16A0F7DF679D}" destId="{C61CAD3A-4B90-D54C-9209-389229539B31}" srcOrd="1" destOrd="0" presId="urn:microsoft.com/office/officeart/2005/8/layout/orgChart1"/>
    <dgm:cxn modelId="{4437842B-570B-6C4E-92F9-9EC5E9EF3AD6}" type="presOf" srcId="{56641E95-34B1-A849-84A8-CC863F203EE6}" destId="{E7DB9803-3FC8-BA46-83E7-FEA2D49740F3}" srcOrd="0" destOrd="0" presId="urn:microsoft.com/office/officeart/2005/8/layout/orgChart1"/>
    <dgm:cxn modelId="{2F9CE02E-8220-0049-A801-AFDC286821E7}" type="presOf" srcId="{A1774C5F-C96E-BD46-85B6-7484B3238FC9}" destId="{EBDD8BAE-7C0B-984B-A281-643B96F8E982}" srcOrd="0" destOrd="0" presId="urn:microsoft.com/office/officeart/2005/8/layout/orgChart1"/>
    <dgm:cxn modelId="{5A1EB54A-AE2B-EA4F-83C6-50CB78E4E4D3}" type="presOf" srcId="{A1774C5F-C96E-BD46-85B6-7484B3238FC9}" destId="{FD2DDBAE-63FF-1248-8EC9-3273B7584ECC}" srcOrd="1" destOrd="0" presId="urn:microsoft.com/office/officeart/2005/8/layout/orgChart1"/>
    <dgm:cxn modelId="{AE54244E-CD13-2D46-A6C9-7CF613868432}" type="presOf" srcId="{25484E90-1257-7D43-A6A6-091ED662D335}" destId="{D65963FB-00F4-4D49-9F53-3342F2C46EAB}" srcOrd="1" destOrd="0" presId="urn:microsoft.com/office/officeart/2005/8/layout/orgChart1"/>
    <dgm:cxn modelId="{336A9974-E054-4948-B7C0-958632B7896B}" type="presOf" srcId="{835A0E19-47FF-CC46-A94D-35CBF9AC5A1D}" destId="{18A66C06-2DA7-684B-ACF6-136091FA9E8A}" srcOrd="1" destOrd="0" presId="urn:microsoft.com/office/officeart/2005/8/layout/orgChart1"/>
    <dgm:cxn modelId="{49513E75-89AD-DC44-AB63-92AAEF043D04}" type="presOf" srcId="{AC11438D-7784-A145-80F0-1D4A93C1F253}" destId="{F33F7C4D-7F55-D242-839D-1C92364C2E18}" srcOrd="0" destOrd="0" presId="urn:microsoft.com/office/officeart/2005/8/layout/orgChart1"/>
    <dgm:cxn modelId="{9A94CD77-B293-E344-95D8-5712012EE21C}" srcId="{D1A2B3C5-FA19-8242-A2F6-16A0F7DF679D}" destId="{AC11438D-7784-A145-80F0-1D4A93C1F253}" srcOrd="0" destOrd="0" parTransId="{56641E95-34B1-A849-84A8-CC863F203EE6}" sibTransId="{A2A96587-363C-7443-A9B7-6FEEA3AEA138}"/>
    <dgm:cxn modelId="{53E657AD-001B-7944-851C-9BF978F98F05}" type="presOf" srcId="{FEE1AD4A-B75E-F241-AC0B-6A085FBB0E24}" destId="{CEAF0F08-A2D4-8840-82FB-6DEED48209A5}" srcOrd="0" destOrd="0" presId="urn:microsoft.com/office/officeart/2005/8/layout/orgChart1"/>
    <dgm:cxn modelId="{8FA34FAF-FFC4-2945-A1E8-04EE6775EF87}" srcId="{FEE1AD4A-B75E-F241-AC0B-6A085FBB0E24}" destId="{835A0E19-47FF-CC46-A94D-35CBF9AC5A1D}" srcOrd="0" destOrd="0" parTransId="{5A511148-FC5D-A648-B592-9AAC5FB0F335}" sibTransId="{C0AD20DD-024A-9F4F-AFEF-C5DB14B04D25}"/>
    <dgm:cxn modelId="{C43110B9-CB28-3D4A-A2D9-2D14FEF1DB75}" srcId="{835A0E19-47FF-CC46-A94D-35CBF9AC5A1D}" destId="{25484E90-1257-7D43-A6A6-091ED662D335}" srcOrd="0" destOrd="0" parTransId="{DD4BA2F8-169F-AF47-A7BB-48FE9E6C4074}" sibTransId="{EEA353B5-8A27-C946-99D0-DDDD658CC9DB}"/>
    <dgm:cxn modelId="{6FEED6D0-FB7E-3549-B2D6-5C0401E61F03}" srcId="{D1A2B3C5-FA19-8242-A2F6-16A0F7DF679D}" destId="{A1774C5F-C96E-BD46-85B6-7484B3238FC9}" srcOrd="1" destOrd="0" parTransId="{04E9107F-E04F-4341-8359-F988513933BB}" sibTransId="{05C43ACF-4BF2-4F44-8073-CBC8E3D47A1F}"/>
    <dgm:cxn modelId="{F43DA9F4-BE67-0A42-A9A7-F4053F793051}" srcId="{FEE1AD4A-B75E-F241-AC0B-6A085FBB0E24}" destId="{D1A2B3C5-FA19-8242-A2F6-16A0F7DF679D}" srcOrd="1" destOrd="0" parTransId="{E1AE6BBE-7233-9E47-842B-9AFBA27B09BA}" sibTransId="{3DDB1723-8EDD-F342-A165-05A00A7A2879}"/>
    <dgm:cxn modelId="{567770F8-A4B7-1841-9BF0-52140D83B4AB}" type="presOf" srcId="{D1A2B3C5-FA19-8242-A2F6-16A0F7DF679D}" destId="{C51911B5-B97F-DC4D-ABE5-ED89F2EC95CB}" srcOrd="0" destOrd="0" presId="urn:microsoft.com/office/officeart/2005/8/layout/orgChart1"/>
    <dgm:cxn modelId="{53B2A4FE-BC23-2747-8FAE-A266D29553BB}" type="presOf" srcId="{25484E90-1257-7D43-A6A6-091ED662D335}" destId="{738AB388-B292-9D43-8E51-8A21CD353812}" srcOrd="0" destOrd="0" presId="urn:microsoft.com/office/officeart/2005/8/layout/orgChart1"/>
    <dgm:cxn modelId="{E6A13FCD-4844-CD45-8BB6-08BD1D6DE84C}" type="presParOf" srcId="{CEAF0F08-A2D4-8840-82FB-6DEED48209A5}" destId="{5C40C4A7-E605-984E-8883-F79CE352836D}" srcOrd="0" destOrd="0" presId="urn:microsoft.com/office/officeart/2005/8/layout/orgChart1"/>
    <dgm:cxn modelId="{ADB6C9C5-0B13-B74E-882A-9F5791EB4B6E}" type="presParOf" srcId="{5C40C4A7-E605-984E-8883-F79CE352836D}" destId="{A617D3F2-154E-8F4D-8261-747FBD8FCCA7}" srcOrd="0" destOrd="0" presId="urn:microsoft.com/office/officeart/2005/8/layout/orgChart1"/>
    <dgm:cxn modelId="{0A7121DD-6783-6F45-91AA-63054D1AAD2A}" type="presParOf" srcId="{A617D3F2-154E-8F4D-8261-747FBD8FCCA7}" destId="{94ADD0AF-D733-414D-8AFB-63F307A84D1E}" srcOrd="0" destOrd="0" presId="urn:microsoft.com/office/officeart/2005/8/layout/orgChart1"/>
    <dgm:cxn modelId="{A4EB7E26-E69B-AB48-90DB-8072833E41E4}" type="presParOf" srcId="{A617D3F2-154E-8F4D-8261-747FBD8FCCA7}" destId="{18A66C06-2DA7-684B-ACF6-136091FA9E8A}" srcOrd="1" destOrd="0" presId="urn:microsoft.com/office/officeart/2005/8/layout/orgChart1"/>
    <dgm:cxn modelId="{A33AA6FA-C740-C44C-A127-718000D237F3}" type="presParOf" srcId="{5C40C4A7-E605-984E-8883-F79CE352836D}" destId="{8E19E2BC-B4FD-CB4D-9AF6-7158C0F5FC0E}" srcOrd="1" destOrd="0" presId="urn:microsoft.com/office/officeart/2005/8/layout/orgChart1"/>
    <dgm:cxn modelId="{49F090BE-CEDD-404D-86F0-7CE63BC94DB0}" type="presParOf" srcId="{8E19E2BC-B4FD-CB4D-9AF6-7158C0F5FC0E}" destId="{F6808FBB-BA0A-1347-A271-A02E346A2FDB}" srcOrd="0" destOrd="0" presId="urn:microsoft.com/office/officeart/2005/8/layout/orgChart1"/>
    <dgm:cxn modelId="{F3EF7BC1-2464-C74D-8EB2-7FEBAA5C8498}" type="presParOf" srcId="{8E19E2BC-B4FD-CB4D-9AF6-7158C0F5FC0E}" destId="{B5101380-9FAD-384C-96AC-FA2DA23B33C8}" srcOrd="1" destOrd="0" presId="urn:microsoft.com/office/officeart/2005/8/layout/orgChart1"/>
    <dgm:cxn modelId="{9D2F2076-7732-A94F-95BD-35686FE09750}" type="presParOf" srcId="{B5101380-9FAD-384C-96AC-FA2DA23B33C8}" destId="{16F20DB8-A4C8-4844-B024-32E2E7786F3D}" srcOrd="0" destOrd="0" presId="urn:microsoft.com/office/officeart/2005/8/layout/orgChart1"/>
    <dgm:cxn modelId="{5B51C1EA-B07A-334A-ACD6-86116F68B2E8}" type="presParOf" srcId="{16F20DB8-A4C8-4844-B024-32E2E7786F3D}" destId="{738AB388-B292-9D43-8E51-8A21CD353812}" srcOrd="0" destOrd="0" presId="urn:microsoft.com/office/officeart/2005/8/layout/orgChart1"/>
    <dgm:cxn modelId="{5DBC5FDC-FC8E-7346-B8E2-9BBB22231BE1}" type="presParOf" srcId="{16F20DB8-A4C8-4844-B024-32E2E7786F3D}" destId="{D65963FB-00F4-4D49-9F53-3342F2C46EAB}" srcOrd="1" destOrd="0" presId="urn:microsoft.com/office/officeart/2005/8/layout/orgChart1"/>
    <dgm:cxn modelId="{C1F74829-D6B3-784F-85DF-E06CE7DBF07D}" type="presParOf" srcId="{B5101380-9FAD-384C-96AC-FA2DA23B33C8}" destId="{56B5E6CD-4797-9C4A-B531-99D5F3D7D057}" srcOrd="1" destOrd="0" presId="urn:microsoft.com/office/officeart/2005/8/layout/orgChart1"/>
    <dgm:cxn modelId="{5A578E07-6C6D-CF45-BD36-0D7C87DB4D1B}" type="presParOf" srcId="{B5101380-9FAD-384C-96AC-FA2DA23B33C8}" destId="{8A13330F-B2CE-EE46-85B8-88AF11E71A3E}" srcOrd="2" destOrd="0" presId="urn:microsoft.com/office/officeart/2005/8/layout/orgChart1"/>
    <dgm:cxn modelId="{9FEE5F8A-F12C-354A-AE2F-1428E13AD2D7}" type="presParOf" srcId="{5C40C4A7-E605-984E-8883-F79CE352836D}" destId="{073306E7-B53D-0B40-B46B-6E5E16F7E484}" srcOrd="2" destOrd="0" presId="urn:microsoft.com/office/officeart/2005/8/layout/orgChart1"/>
    <dgm:cxn modelId="{A2EBB9E0-B0AB-C549-823C-72EECA881EEE}" type="presParOf" srcId="{CEAF0F08-A2D4-8840-82FB-6DEED48209A5}" destId="{854A317F-7B2A-9747-A51D-A70FB271CC54}" srcOrd="1" destOrd="0" presId="urn:microsoft.com/office/officeart/2005/8/layout/orgChart1"/>
    <dgm:cxn modelId="{C3CFA45B-5117-EF4D-960F-957395358428}" type="presParOf" srcId="{854A317F-7B2A-9747-A51D-A70FB271CC54}" destId="{3DC297A0-5496-A740-8989-3F8D919A13DF}" srcOrd="0" destOrd="0" presId="urn:microsoft.com/office/officeart/2005/8/layout/orgChart1"/>
    <dgm:cxn modelId="{CB3F6B2A-053F-BC4C-93B5-439514AED495}" type="presParOf" srcId="{3DC297A0-5496-A740-8989-3F8D919A13DF}" destId="{C51911B5-B97F-DC4D-ABE5-ED89F2EC95CB}" srcOrd="0" destOrd="0" presId="urn:microsoft.com/office/officeart/2005/8/layout/orgChart1"/>
    <dgm:cxn modelId="{A72ECFF5-75CD-E740-815F-E1A54D325F38}" type="presParOf" srcId="{3DC297A0-5496-A740-8989-3F8D919A13DF}" destId="{C61CAD3A-4B90-D54C-9209-389229539B31}" srcOrd="1" destOrd="0" presId="urn:microsoft.com/office/officeart/2005/8/layout/orgChart1"/>
    <dgm:cxn modelId="{B8F8BF4C-57AC-154C-A9FB-9E2FD9B732E8}" type="presParOf" srcId="{854A317F-7B2A-9747-A51D-A70FB271CC54}" destId="{47899EBF-1312-8546-B524-E4D738B3E75B}" srcOrd="1" destOrd="0" presId="urn:microsoft.com/office/officeart/2005/8/layout/orgChart1"/>
    <dgm:cxn modelId="{530710A9-BB51-144D-94C5-3250D213C00A}" type="presParOf" srcId="{47899EBF-1312-8546-B524-E4D738B3E75B}" destId="{E7DB9803-3FC8-BA46-83E7-FEA2D49740F3}" srcOrd="0" destOrd="0" presId="urn:microsoft.com/office/officeart/2005/8/layout/orgChart1"/>
    <dgm:cxn modelId="{3D2E2735-163C-AE41-9005-4386A3077909}" type="presParOf" srcId="{47899EBF-1312-8546-B524-E4D738B3E75B}" destId="{AA08FF83-63B5-7C4B-BAB9-29501B063D4E}" srcOrd="1" destOrd="0" presId="urn:microsoft.com/office/officeart/2005/8/layout/orgChart1"/>
    <dgm:cxn modelId="{10353656-361E-804C-BD33-C344910D7507}" type="presParOf" srcId="{AA08FF83-63B5-7C4B-BAB9-29501B063D4E}" destId="{21256388-2CC0-1B40-9743-3634EB6C5555}" srcOrd="0" destOrd="0" presId="urn:microsoft.com/office/officeart/2005/8/layout/orgChart1"/>
    <dgm:cxn modelId="{565C0120-191C-3B48-975B-008B355BB07A}" type="presParOf" srcId="{21256388-2CC0-1B40-9743-3634EB6C5555}" destId="{F33F7C4D-7F55-D242-839D-1C92364C2E18}" srcOrd="0" destOrd="0" presId="urn:microsoft.com/office/officeart/2005/8/layout/orgChart1"/>
    <dgm:cxn modelId="{519535A8-AA1F-D248-93CF-212E68FA9AF0}" type="presParOf" srcId="{21256388-2CC0-1B40-9743-3634EB6C5555}" destId="{85B836B9-AFB6-F64A-8DF3-0BEECA2C7F71}" srcOrd="1" destOrd="0" presId="urn:microsoft.com/office/officeart/2005/8/layout/orgChart1"/>
    <dgm:cxn modelId="{6D5B719D-08FD-A946-8279-6968A3D0A80A}" type="presParOf" srcId="{AA08FF83-63B5-7C4B-BAB9-29501B063D4E}" destId="{78564B76-417A-8640-94B1-361FDAB73005}" srcOrd="1" destOrd="0" presId="urn:microsoft.com/office/officeart/2005/8/layout/orgChart1"/>
    <dgm:cxn modelId="{6297CA65-474F-AA4F-A89B-1B3E975FDFDE}" type="presParOf" srcId="{AA08FF83-63B5-7C4B-BAB9-29501B063D4E}" destId="{C3AFD4C0-63ED-184B-B2F3-4CFAD2025331}" srcOrd="2" destOrd="0" presId="urn:microsoft.com/office/officeart/2005/8/layout/orgChart1"/>
    <dgm:cxn modelId="{01483242-706A-D641-94F0-EF7F3EB1A891}" type="presParOf" srcId="{47899EBF-1312-8546-B524-E4D738B3E75B}" destId="{40692AD0-8789-FD4E-B942-80726DB63AF8}" srcOrd="2" destOrd="0" presId="urn:microsoft.com/office/officeart/2005/8/layout/orgChart1"/>
    <dgm:cxn modelId="{191CF335-D632-9442-B032-078688808EB2}" type="presParOf" srcId="{47899EBF-1312-8546-B524-E4D738B3E75B}" destId="{2B5B8A3B-6B59-2C47-BC2A-9DB0B18CFB32}" srcOrd="3" destOrd="0" presId="urn:microsoft.com/office/officeart/2005/8/layout/orgChart1"/>
    <dgm:cxn modelId="{35E9FAE1-37A5-3648-89EB-8395105FC4D8}" type="presParOf" srcId="{2B5B8A3B-6B59-2C47-BC2A-9DB0B18CFB32}" destId="{A4DF522B-0FAA-EF47-A190-42757FC0E882}" srcOrd="0" destOrd="0" presId="urn:microsoft.com/office/officeart/2005/8/layout/orgChart1"/>
    <dgm:cxn modelId="{03AA051B-C18B-344D-BCEB-4863691DF630}" type="presParOf" srcId="{A4DF522B-0FAA-EF47-A190-42757FC0E882}" destId="{EBDD8BAE-7C0B-984B-A281-643B96F8E982}" srcOrd="0" destOrd="0" presId="urn:microsoft.com/office/officeart/2005/8/layout/orgChart1"/>
    <dgm:cxn modelId="{3C250A2D-DE0B-8045-BBD3-83B6E4D2ED37}" type="presParOf" srcId="{A4DF522B-0FAA-EF47-A190-42757FC0E882}" destId="{FD2DDBAE-63FF-1248-8EC9-3273B7584ECC}" srcOrd="1" destOrd="0" presId="urn:microsoft.com/office/officeart/2005/8/layout/orgChart1"/>
    <dgm:cxn modelId="{4C0DC97E-E3B4-E04B-BA9B-71DE43C4D093}" type="presParOf" srcId="{2B5B8A3B-6B59-2C47-BC2A-9DB0B18CFB32}" destId="{26773750-A0A5-E949-8DD3-FCB0FB8DCB0D}" srcOrd="1" destOrd="0" presId="urn:microsoft.com/office/officeart/2005/8/layout/orgChart1"/>
    <dgm:cxn modelId="{9CB09F8F-9B52-3342-AA78-B15F1FEC54D1}" type="presParOf" srcId="{2B5B8A3B-6B59-2C47-BC2A-9DB0B18CFB32}" destId="{70EC9653-CD6F-6544-AB8E-A6F16DC4B9C9}" srcOrd="2" destOrd="0" presId="urn:microsoft.com/office/officeart/2005/8/layout/orgChart1"/>
    <dgm:cxn modelId="{5277807A-A066-CE41-A1F0-67D6EC19E8AF}" type="presParOf" srcId="{854A317F-7B2A-9747-A51D-A70FB271CC54}" destId="{75EFBFAF-54A9-714B-BBAA-7280850D65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969871-0E5F-0D48-A8C5-579D52F5E2AB}" type="doc">
      <dgm:prSet loTypeId="urn:microsoft.com/office/officeart/2009/layout/CircleArrowProces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EC0E1A5-0841-A541-AED2-CF6DA0DA8C91}">
      <dgm:prSet/>
      <dgm:spPr/>
      <dgm:t>
        <a:bodyPr/>
        <a:lstStyle/>
        <a:p>
          <a:r>
            <a:rPr lang="en-GB"/>
            <a:t>Marketplace selection</a:t>
          </a:r>
          <a:endParaRPr lang="en-NL"/>
        </a:p>
      </dgm:t>
    </dgm:pt>
    <dgm:pt modelId="{06738F2B-9A7C-2F4F-A5F0-1C9B2F88AE05}" type="parTrans" cxnId="{09B040A4-842C-AE49-AC7F-4B2400017FFE}">
      <dgm:prSet/>
      <dgm:spPr/>
      <dgm:t>
        <a:bodyPr/>
        <a:lstStyle/>
        <a:p>
          <a:endParaRPr lang="en-GB"/>
        </a:p>
      </dgm:t>
    </dgm:pt>
    <dgm:pt modelId="{BFB9D435-3109-D344-9C31-79136005A53A}" type="sibTrans" cxnId="{09B040A4-842C-AE49-AC7F-4B2400017FFE}">
      <dgm:prSet/>
      <dgm:spPr/>
      <dgm:t>
        <a:bodyPr/>
        <a:lstStyle/>
        <a:p>
          <a:endParaRPr lang="en-GB"/>
        </a:p>
      </dgm:t>
    </dgm:pt>
    <dgm:pt modelId="{84B25CD4-C995-B64B-8BF9-B6F7A62CC3AB}">
      <dgm:prSet/>
      <dgm:spPr/>
      <dgm:t>
        <a:bodyPr/>
        <a:lstStyle/>
        <a:p>
          <a:r>
            <a:rPr lang="en-GB" dirty="0"/>
            <a:t>Other marketplaces</a:t>
          </a:r>
          <a:endParaRPr lang="en-NL" dirty="0"/>
        </a:p>
      </dgm:t>
    </dgm:pt>
    <dgm:pt modelId="{6190B84D-AB70-2844-905A-C63481AB4C3C}" type="parTrans" cxnId="{C8208A42-DA25-C04F-B5ED-38DADD7EE3A5}">
      <dgm:prSet/>
      <dgm:spPr/>
      <dgm:t>
        <a:bodyPr/>
        <a:lstStyle/>
        <a:p>
          <a:endParaRPr lang="en-GB"/>
        </a:p>
      </dgm:t>
    </dgm:pt>
    <dgm:pt modelId="{1B215BC7-C721-6C45-9151-ECE533E3346E}" type="sibTrans" cxnId="{C8208A42-DA25-C04F-B5ED-38DADD7EE3A5}">
      <dgm:prSet/>
      <dgm:spPr/>
      <dgm:t>
        <a:bodyPr/>
        <a:lstStyle/>
        <a:p>
          <a:endParaRPr lang="en-GB"/>
        </a:p>
      </dgm:t>
    </dgm:pt>
    <dgm:pt modelId="{B14A598B-CD87-DB4B-94C3-1C8146A28783}">
      <dgm:prSet/>
      <dgm:spPr/>
      <dgm:t>
        <a:bodyPr/>
        <a:lstStyle/>
        <a:p>
          <a:r>
            <a:rPr lang="en-GB" dirty="0"/>
            <a:t>Magento</a:t>
          </a:r>
          <a:endParaRPr lang="en-NL" dirty="0"/>
        </a:p>
      </dgm:t>
    </dgm:pt>
    <dgm:pt modelId="{2C9AF2FF-5408-394B-881D-32B2B7F0A0DA}" type="parTrans" cxnId="{1B595DCE-9421-114C-8223-FDEE64307061}">
      <dgm:prSet/>
      <dgm:spPr/>
      <dgm:t>
        <a:bodyPr/>
        <a:lstStyle/>
        <a:p>
          <a:endParaRPr lang="en-GB"/>
        </a:p>
      </dgm:t>
    </dgm:pt>
    <dgm:pt modelId="{D4824FEB-93E2-D542-A273-29BDFB41A489}" type="sibTrans" cxnId="{1B595DCE-9421-114C-8223-FDEE64307061}">
      <dgm:prSet/>
      <dgm:spPr/>
      <dgm:t>
        <a:bodyPr/>
        <a:lstStyle/>
        <a:p>
          <a:endParaRPr lang="en-GB"/>
        </a:p>
      </dgm:t>
    </dgm:pt>
    <dgm:pt modelId="{3D6B3410-C3A5-3245-B86A-3B3FAD774A2E}">
      <dgm:prSet/>
      <dgm:spPr/>
      <dgm:t>
        <a:bodyPr/>
        <a:lstStyle/>
        <a:p>
          <a:r>
            <a:rPr lang="en-GB" dirty="0"/>
            <a:t>Magento – performance</a:t>
          </a:r>
          <a:endParaRPr lang="en-NL" dirty="0"/>
        </a:p>
      </dgm:t>
    </dgm:pt>
    <dgm:pt modelId="{4B38AA9B-3554-BB41-9E7A-E94269E897F9}" type="parTrans" cxnId="{9DC3AA12-3C0F-D246-9BCB-5A8D760519C6}">
      <dgm:prSet/>
      <dgm:spPr/>
      <dgm:t>
        <a:bodyPr/>
        <a:lstStyle/>
        <a:p>
          <a:endParaRPr lang="en-GB"/>
        </a:p>
      </dgm:t>
    </dgm:pt>
    <dgm:pt modelId="{5BB884EA-0E83-DB4F-889D-3FA692CBC41C}" type="sibTrans" cxnId="{9DC3AA12-3C0F-D246-9BCB-5A8D760519C6}">
      <dgm:prSet/>
      <dgm:spPr/>
      <dgm:t>
        <a:bodyPr/>
        <a:lstStyle/>
        <a:p>
          <a:endParaRPr lang="en-GB"/>
        </a:p>
      </dgm:t>
    </dgm:pt>
    <dgm:pt modelId="{683F5969-99AB-B744-85D7-F59DB6769C1C}">
      <dgm:prSet/>
      <dgm:spPr/>
      <dgm:t>
        <a:bodyPr/>
        <a:lstStyle/>
        <a:p>
          <a:r>
            <a:rPr lang="en-GB" dirty="0"/>
            <a:t>Feedback from customers</a:t>
          </a:r>
          <a:endParaRPr lang="en-NL" dirty="0"/>
        </a:p>
      </dgm:t>
    </dgm:pt>
    <dgm:pt modelId="{5E3A11C8-C03B-7A45-894F-71B41B13A4E3}" type="parTrans" cxnId="{1C0972D1-30A5-3446-B0B0-066248F563D0}">
      <dgm:prSet/>
      <dgm:spPr/>
      <dgm:t>
        <a:bodyPr/>
        <a:lstStyle/>
        <a:p>
          <a:endParaRPr lang="en-GB"/>
        </a:p>
      </dgm:t>
    </dgm:pt>
    <dgm:pt modelId="{FA82C0FE-91C3-4C42-836B-FE9EFDA0C417}" type="sibTrans" cxnId="{1C0972D1-30A5-3446-B0B0-066248F563D0}">
      <dgm:prSet/>
      <dgm:spPr/>
      <dgm:t>
        <a:bodyPr/>
        <a:lstStyle/>
        <a:p>
          <a:endParaRPr lang="en-GB"/>
        </a:p>
      </dgm:t>
    </dgm:pt>
    <dgm:pt modelId="{75B70FBD-778E-9D49-AFAE-8806E76F31D4}" type="pres">
      <dgm:prSet presAssocID="{A1969871-0E5F-0D48-A8C5-579D52F5E2A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F2989F8-8A45-6146-9CCE-7ECDE2A74366}" type="pres">
      <dgm:prSet presAssocID="{1EC0E1A5-0841-A541-AED2-CF6DA0DA8C91}" presName="Accent1" presStyleCnt="0"/>
      <dgm:spPr/>
    </dgm:pt>
    <dgm:pt modelId="{53C61BAC-BC10-9744-88BA-D32E05DEBE37}" type="pres">
      <dgm:prSet presAssocID="{1EC0E1A5-0841-A541-AED2-CF6DA0DA8C91}" presName="Accent" presStyleLbl="node1" presStyleIdx="0" presStyleCnt="3"/>
      <dgm:spPr/>
    </dgm:pt>
    <dgm:pt modelId="{7C6F712C-59B3-BC46-AF5B-3BB16BF96FE7}" type="pres">
      <dgm:prSet presAssocID="{1EC0E1A5-0841-A541-AED2-CF6DA0DA8C91}" presName="Child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5E8EBA73-C3AE-8A48-88AA-E09A7A637BFA}" type="pres">
      <dgm:prSet presAssocID="{1EC0E1A5-0841-A541-AED2-CF6DA0DA8C91}" presName="Parent1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71F78118-1CE0-F643-B01C-72779C8A4F1F}" type="pres">
      <dgm:prSet presAssocID="{B14A598B-CD87-DB4B-94C3-1C8146A28783}" presName="Accent2" presStyleCnt="0"/>
      <dgm:spPr/>
    </dgm:pt>
    <dgm:pt modelId="{7C09FE11-58B8-6E4D-A169-C04A1B2E7EB5}" type="pres">
      <dgm:prSet presAssocID="{B14A598B-CD87-DB4B-94C3-1C8146A28783}" presName="Accent" presStyleLbl="node1" presStyleIdx="1" presStyleCnt="3"/>
      <dgm:spPr/>
    </dgm:pt>
    <dgm:pt modelId="{84FC7569-8579-6A47-8A70-9C0F425AD5FF}" type="pres">
      <dgm:prSet presAssocID="{B14A598B-CD87-DB4B-94C3-1C8146A28783}" presName="Child2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0897AAF3-5F3D-E741-B84D-74D04C89A46A}" type="pres">
      <dgm:prSet presAssocID="{B14A598B-CD87-DB4B-94C3-1C8146A28783}" presName="Parent2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8EB3A020-15A2-1947-B8FA-8CC5F7EE3A15}" type="pres">
      <dgm:prSet presAssocID="{683F5969-99AB-B744-85D7-F59DB6769C1C}" presName="Accent3" presStyleCnt="0"/>
      <dgm:spPr/>
    </dgm:pt>
    <dgm:pt modelId="{42DC2F1C-F0F0-2E44-864A-C3DF346FF895}" type="pres">
      <dgm:prSet presAssocID="{683F5969-99AB-B744-85D7-F59DB6769C1C}" presName="Accent" presStyleLbl="node1" presStyleIdx="2" presStyleCnt="3"/>
      <dgm:spPr/>
    </dgm:pt>
    <dgm:pt modelId="{2B52D2B3-A6E0-4947-A43A-0952BEAD236D}" type="pres">
      <dgm:prSet presAssocID="{683F5969-99AB-B744-85D7-F59DB6769C1C}" presName="Parent3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9DC3AA12-3C0F-D246-9BCB-5A8D760519C6}" srcId="{B14A598B-CD87-DB4B-94C3-1C8146A28783}" destId="{3D6B3410-C3A5-3245-B86A-3B3FAD774A2E}" srcOrd="0" destOrd="0" parTransId="{4B38AA9B-3554-BB41-9E7A-E94269E897F9}" sibTransId="{5BB884EA-0E83-DB4F-889D-3FA692CBC41C}"/>
    <dgm:cxn modelId="{C8208A42-DA25-C04F-B5ED-38DADD7EE3A5}" srcId="{1EC0E1A5-0841-A541-AED2-CF6DA0DA8C91}" destId="{84B25CD4-C995-B64B-8BF9-B6F7A62CC3AB}" srcOrd="0" destOrd="0" parTransId="{6190B84D-AB70-2844-905A-C63481AB4C3C}" sibTransId="{1B215BC7-C721-6C45-9151-ECE533E3346E}"/>
    <dgm:cxn modelId="{4E7EB349-AB9E-D644-BCBA-B7C0B9865E53}" type="presOf" srcId="{B14A598B-CD87-DB4B-94C3-1C8146A28783}" destId="{0897AAF3-5F3D-E741-B84D-74D04C89A46A}" srcOrd="0" destOrd="0" presId="urn:microsoft.com/office/officeart/2009/layout/CircleArrowProcess"/>
    <dgm:cxn modelId="{62D14D6E-F206-214D-AF56-E484A08C9E5F}" type="presOf" srcId="{84B25CD4-C995-B64B-8BF9-B6F7A62CC3AB}" destId="{7C6F712C-59B3-BC46-AF5B-3BB16BF96FE7}" srcOrd="0" destOrd="0" presId="urn:microsoft.com/office/officeart/2009/layout/CircleArrowProcess"/>
    <dgm:cxn modelId="{5F16DF70-4A74-0B48-8CDA-0173613EF300}" type="presOf" srcId="{683F5969-99AB-B744-85D7-F59DB6769C1C}" destId="{2B52D2B3-A6E0-4947-A43A-0952BEAD236D}" srcOrd="0" destOrd="0" presId="urn:microsoft.com/office/officeart/2009/layout/CircleArrowProcess"/>
    <dgm:cxn modelId="{D56A197C-9EA5-7447-8F0D-131EB1E8DC3B}" type="presOf" srcId="{1EC0E1A5-0841-A541-AED2-CF6DA0DA8C91}" destId="{5E8EBA73-C3AE-8A48-88AA-E09A7A637BFA}" srcOrd="0" destOrd="0" presId="urn:microsoft.com/office/officeart/2009/layout/CircleArrowProcess"/>
    <dgm:cxn modelId="{14216285-C9DF-7740-A8ED-E82D155C261D}" type="presOf" srcId="{A1969871-0E5F-0D48-A8C5-579D52F5E2AB}" destId="{75B70FBD-778E-9D49-AFAE-8806E76F31D4}" srcOrd="0" destOrd="0" presId="urn:microsoft.com/office/officeart/2009/layout/CircleArrowProcess"/>
    <dgm:cxn modelId="{09B040A4-842C-AE49-AC7F-4B2400017FFE}" srcId="{A1969871-0E5F-0D48-A8C5-579D52F5E2AB}" destId="{1EC0E1A5-0841-A541-AED2-CF6DA0DA8C91}" srcOrd="0" destOrd="0" parTransId="{06738F2B-9A7C-2F4F-A5F0-1C9B2F88AE05}" sibTransId="{BFB9D435-3109-D344-9C31-79136005A53A}"/>
    <dgm:cxn modelId="{D7D383AD-EBBB-E74D-AD11-C5AEF1A6BC2A}" type="presOf" srcId="{3D6B3410-C3A5-3245-B86A-3B3FAD774A2E}" destId="{84FC7569-8579-6A47-8A70-9C0F425AD5FF}" srcOrd="0" destOrd="0" presId="urn:microsoft.com/office/officeart/2009/layout/CircleArrowProcess"/>
    <dgm:cxn modelId="{1B595DCE-9421-114C-8223-FDEE64307061}" srcId="{A1969871-0E5F-0D48-A8C5-579D52F5E2AB}" destId="{B14A598B-CD87-DB4B-94C3-1C8146A28783}" srcOrd="1" destOrd="0" parTransId="{2C9AF2FF-5408-394B-881D-32B2B7F0A0DA}" sibTransId="{D4824FEB-93E2-D542-A273-29BDFB41A489}"/>
    <dgm:cxn modelId="{1C0972D1-30A5-3446-B0B0-066248F563D0}" srcId="{A1969871-0E5F-0D48-A8C5-579D52F5E2AB}" destId="{683F5969-99AB-B744-85D7-F59DB6769C1C}" srcOrd="2" destOrd="0" parTransId="{5E3A11C8-C03B-7A45-894F-71B41B13A4E3}" sibTransId="{FA82C0FE-91C3-4C42-836B-FE9EFDA0C417}"/>
    <dgm:cxn modelId="{1EEB92B5-C2D4-D64E-9796-EA85022C4D42}" type="presParOf" srcId="{75B70FBD-778E-9D49-AFAE-8806E76F31D4}" destId="{DF2989F8-8A45-6146-9CCE-7ECDE2A74366}" srcOrd="0" destOrd="0" presId="urn:microsoft.com/office/officeart/2009/layout/CircleArrowProcess"/>
    <dgm:cxn modelId="{EEDCE949-C4CD-A54F-9966-1321D3D7E588}" type="presParOf" srcId="{DF2989F8-8A45-6146-9CCE-7ECDE2A74366}" destId="{53C61BAC-BC10-9744-88BA-D32E05DEBE37}" srcOrd="0" destOrd="0" presId="urn:microsoft.com/office/officeart/2009/layout/CircleArrowProcess"/>
    <dgm:cxn modelId="{54373305-0902-724E-8D3F-D26637150501}" type="presParOf" srcId="{75B70FBD-778E-9D49-AFAE-8806E76F31D4}" destId="{7C6F712C-59B3-BC46-AF5B-3BB16BF96FE7}" srcOrd="1" destOrd="0" presId="urn:microsoft.com/office/officeart/2009/layout/CircleArrowProcess"/>
    <dgm:cxn modelId="{B329A648-28EB-604C-BB99-BC201E235A79}" type="presParOf" srcId="{75B70FBD-778E-9D49-AFAE-8806E76F31D4}" destId="{5E8EBA73-C3AE-8A48-88AA-E09A7A637BFA}" srcOrd="2" destOrd="0" presId="urn:microsoft.com/office/officeart/2009/layout/CircleArrowProcess"/>
    <dgm:cxn modelId="{AF3F89E0-487D-884A-820D-4FA63051C9CA}" type="presParOf" srcId="{75B70FBD-778E-9D49-AFAE-8806E76F31D4}" destId="{71F78118-1CE0-F643-B01C-72779C8A4F1F}" srcOrd="3" destOrd="0" presId="urn:microsoft.com/office/officeart/2009/layout/CircleArrowProcess"/>
    <dgm:cxn modelId="{161B8917-E2B9-904C-B303-D38635895A89}" type="presParOf" srcId="{71F78118-1CE0-F643-B01C-72779C8A4F1F}" destId="{7C09FE11-58B8-6E4D-A169-C04A1B2E7EB5}" srcOrd="0" destOrd="0" presId="urn:microsoft.com/office/officeart/2009/layout/CircleArrowProcess"/>
    <dgm:cxn modelId="{6CBE0A07-50D3-3D42-914A-4B47B4F9D8A4}" type="presParOf" srcId="{75B70FBD-778E-9D49-AFAE-8806E76F31D4}" destId="{84FC7569-8579-6A47-8A70-9C0F425AD5FF}" srcOrd="4" destOrd="0" presId="urn:microsoft.com/office/officeart/2009/layout/CircleArrowProcess"/>
    <dgm:cxn modelId="{589681FD-AC5F-9544-B06F-1C5CADF64ECA}" type="presParOf" srcId="{75B70FBD-778E-9D49-AFAE-8806E76F31D4}" destId="{0897AAF3-5F3D-E741-B84D-74D04C89A46A}" srcOrd="5" destOrd="0" presId="urn:microsoft.com/office/officeart/2009/layout/CircleArrowProcess"/>
    <dgm:cxn modelId="{D35AAE51-CD84-744B-8303-6CE75129AFDB}" type="presParOf" srcId="{75B70FBD-778E-9D49-AFAE-8806E76F31D4}" destId="{8EB3A020-15A2-1947-B8FA-8CC5F7EE3A15}" srcOrd="6" destOrd="0" presId="urn:microsoft.com/office/officeart/2009/layout/CircleArrowProcess"/>
    <dgm:cxn modelId="{05870BB9-BA9D-AC4A-A131-DDE3461BA557}" type="presParOf" srcId="{8EB3A020-15A2-1947-B8FA-8CC5F7EE3A15}" destId="{42DC2F1C-F0F0-2E44-864A-C3DF346FF895}" srcOrd="0" destOrd="0" presId="urn:microsoft.com/office/officeart/2009/layout/CircleArrowProcess"/>
    <dgm:cxn modelId="{5855D3B5-643E-8543-9D6F-59705189CAC6}" type="presParOf" srcId="{75B70FBD-778E-9D49-AFAE-8806E76F31D4}" destId="{2B52D2B3-A6E0-4947-A43A-0952BEAD236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518104-EC66-5F4F-9445-3880244BC2E9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38DBB72B-FAF9-4D4B-93A1-2D11BE254E5D}">
      <dgm:prSet/>
      <dgm:spPr/>
      <dgm:t>
        <a:bodyPr/>
        <a:lstStyle/>
        <a:p>
          <a:r>
            <a:rPr lang="en-GB" noProof="0" dirty="0"/>
            <a:t>Based on the Filter model by Leeman, a model for export planning</a:t>
          </a:r>
        </a:p>
      </dgm:t>
    </dgm:pt>
    <dgm:pt modelId="{570EEBF7-7BE8-0247-8295-1374F6D16158}" type="parTrans" cxnId="{C8B473AE-3A31-0145-9621-4025B273C430}">
      <dgm:prSet/>
      <dgm:spPr/>
      <dgm:t>
        <a:bodyPr/>
        <a:lstStyle/>
        <a:p>
          <a:endParaRPr lang="en-GB"/>
        </a:p>
      </dgm:t>
    </dgm:pt>
    <dgm:pt modelId="{6238795F-941E-7A41-B446-49D4898660FC}" type="sibTrans" cxnId="{C8B473AE-3A31-0145-9621-4025B273C430}">
      <dgm:prSet/>
      <dgm:spPr/>
      <dgm:t>
        <a:bodyPr/>
        <a:lstStyle/>
        <a:p>
          <a:endParaRPr lang="en-GB"/>
        </a:p>
      </dgm:t>
    </dgm:pt>
    <dgm:pt modelId="{680C2111-9B90-F14F-81C1-CE35E71ADCB4}">
      <dgm:prSet/>
      <dgm:spPr/>
      <dgm:t>
        <a:bodyPr/>
        <a:lstStyle/>
        <a:p>
          <a:r>
            <a:rPr lang="en-GB" noProof="0" dirty="0"/>
            <a:t>Criteria ranked on importance, from a PESTLE Analysis and observations.</a:t>
          </a:r>
        </a:p>
      </dgm:t>
    </dgm:pt>
    <dgm:pt modelId="{EF34B17D-3011-EE4A-9346-9DCF14D16AC6}" type="parTrans" cxnId="{5CA28731-D81A-5A4C-8442-FDACF0157556}">
      <dgm:prSet/>
      <dgm:spPr/>
      <dgm:t>
        <a:bodyPr/>
        <a:lstStyle/>
        <a:p>
          <a:endParaRPr lang="en-GB"/>
        </a:p>
      </dgm:t>
    </dgm:pt>
    <dgm:pt modelId="{63ACFE94-96B7-AC4B-9EE6-9A9000C95B5D}" type="sibTrans" cxnId="{5CA28731-D81A-5A4C-8442-FDACF0157556}">
      <dgm:prSet/>
      <dgm:spPr/>
      <dgm:t>
        <a:bodyPr/>
        <a:lstStyle/>
        <a:p>
          <a:endParaRPr lang="en-GB"/>
        </a:p>
      </dgm:t>
    </dgm:pt>
    <dgm:pt modelId="{E73559EA-8787-9E44-A059-56F3B01E5515}">
      <dgm:prSet/>
      <dgm:spPr/>
      <dgm:t>
        <a:bodyPr/>
        <a:lstStyle/>
        <a:p>
          <a:r>
            <a:rPr lang="en-GB" noProof="0" dirty="0"/>
            <a:t>Walmart &amp; Mercado Libre</a:t>
          </a:r>
        </a:p>
      </dgm:t>
    </dgm:pt>
    <dgm:pt modelId="{C51F96B0-2D74-DE44-966C-C884D622A5D5}" type="parTrans" cxnId="{352B5349-9F5C-FD4E-8F42-6DC221A83AC8}">
      <dgm:prSet/>
      <dgm:spPr/>
      <dgm:t>
        <a:bodyPr/>
        <a:lstStyle/>
        <a:p>
          <a:endParaRPr lang="en-GB"/>
        </a:p>
      </dgm:t>
    </dgm:pt>
    <dgm:pt modelId="{38851442-56CB-7940-BDFD-BDD4D86FD446}" type="sibTrans" cxnId="{352B5349-9F5C-FD4E-8F42-6DC221A83AC8}">
      <dgm:prSet/>
      <dgm:spPr/>
      <dgm:t>
        <a:bodyPr/>
        <a:lstStyle/>
        <a:p>
          <a:endParaRPr lang="en-GB"/>
        </a:p>
      </dgm:t>
    </dgm:pt>
    <dgm:pt modelId="{6129EAE7-A6D3-284C-83E0-86FDD5217C60}" type="pres">
      <dgm:prSet presAssocID="{B1518104-EC66-5F4F-9445-3880244BC2E9}" presName="diagram" presStyleCnt="0">
        <dgm:presLayoutVars>
          <dgm:dir/>
          <dgm:resizeHandles val="exact"/>
        </dgm:presLayoutVars>
      </dgm:prSet>
      <dgm:spPr/>
    </dgm:pt>
    <dgm:pt modelId="{AE5B08AC-3B8D-6A49-8BA6-4CE8775997BD}" type="pres">
      <dgm:prSet presAssocID="{38DBB72B-FAF9-4D4B-93A1-2D11BE254E5D}" presName="node" presStyleLbl="node1" presStyleIdx="0" presStyleCnt="3">
        <dgm:presLayoutVars>
          <dgm:bulletEnabled val="1"/>
        </dgm:presLayoutVars>
      </dgm:prSet>
      <dgm:spPr/>
    </dgm:pt>
    <dgm:pt modelId="{F37BF724-02D1-0641-8241-EEF7A2661F77}" type="pres">
      <dgm:prSet presAssocID="{6238795F-941E-7A41-B446-49D4898660FC}" presName="sibTrans" presStyleCnt="0"/>
      <dgm:spPr/>
    </dgm:pt>
    <dgm:pt modelId="{C4C8A29D-3564-EF4A-A869-90B76DE9F460}" type="pres">
      <dgm:prSet presAssocID="{680C2111-9B90-F14F-81C1-CE35E71ADCB4}" presName="node" presStyleLbl="node1" presStyleIdx="1" presStyleCnt="3">
        <dgm:presLayoutVars>
          <dgm:bulletEnabled val="1"/>
        </dgm:presLayoutVars>
      </dgm:prSet>
      <dgm:spPr/>
    </dgm:pt>
    <dgm:pt modelId="{0C1848ED-4568-7B44-8106-7D52C524FB5F}" type="pres">
      <dgm:prSet presAssocID="{63ACFE94-96B7-AC4B-9EE6-9A9000C95B5D}" presName="sibTrans" presStyleCnt="0"/>
      <dgm:spPr/>
    </dgm:pt>
    <dgm:pt modelId="{859AE37F-2928-3F4C-9948-650E64698C3B}" type="pres">
      <dgm:prSet presAssocID="{E73559EA-8787-9E44-A059-56F3B01E5515}" presName="node" presStyleLbl="node1" presStyleIdx="2" presStyleCnt="3">
        <dgm:presLayoutVars>
          <dgm:bulletEnabled val="1"/>
        </dgm:presLayoutVars>
      </dgm:prSet>
      <dgm:spPr/>
    </dgm:pt>
  </dgm:ptLst>
  <dgm:cxnLst>
    <dgm:cxn modelId="{5CA28731-D81A-5A4C-8442-FDACF0157556}" srcId="{B1518104-EC66-5F4F-9445-3880244BC2E9}" destId="{680C2111-9B90-F14F-81C1-CE35E71ADCB4}" srcOrd="1" destOrd="0" parTransId="{EF34B17D-3011-EE4A-9346-9DCF14D16AC6}" sibTransId="{63ACFE94-96B7-AC4B-9EE6-9A9000C95B5D}"/>
    <dgm:cxn modelId="{352B5349-9F5C-FD4E-8F42-6DC221A83AC8}" srcId="{B1518104-EC66-5F4F-9445-3880244BC2E9}" destId="{E73559EA-8787-9E44-A059-56F3B01E5515}" srcOrd="2" destOrd="0" parTransId="{C51F96B0-2D74-DE44-966C-C884D622A5D5}" sibTransId="{38851442-56CB-7940-BDFD-BDD4D86FD446}"/>
    <dgm:cxn modelId="{5036EE4B-8305-9349-9AAA-AE2A8D1E6E72}" type="presOf" srcId="{E73559EA-8787-9E44-A059-56F3B01E5515}" destId="{859AE37F-2928-3F4C-9948-650E64698C3B}" srcOrd="0" destOrd="0" presId="urn:microsoft.com/office/officeart/2005/8/layout/default"/>
    <dgm:cxn modelId="{C8B473AE-3A31-0145-9621-4025B273C430}" srcId="{B1518104-EC66-5F4F-9445-3880244BC2E9}" destId="{38DBB72B-FAF9-4D4B-93A1-2D11BE254E5D}" srcOrd="0" destOrd="0" parTransId="{570EEBF7-7BE8-0247-8295-1374F6D16158}" sibTransId="{6238795F-941E-7A41-B446-49D4898660FC}"/>
    <dgm:cxn modelId="{57650CD9-6FAB-FC43-93B0-EBDAD9D856C3}" type="presOf" srcId="{680C2111-9B90-F14F-81C1-CE35E71ADCB4}" destId="{C4C8A29D-3564-EF4A-A869-90B76DE9F460}" srcOrd="0" destOrd="0" presId="urn:microsoft.com/office/officeart/2005/8/layout/default"/>
    <dgm:cxn modelId="{0D5CF4E4-AD54-1741-90F3-F005881689B6}" type="presOf" srcId="{B1518104-EC66-5F4F-9445-3880244BC2E9}" destId="{6129EAE7-A6D3-284C-83E0-86FDD5217C60}" srcOrd="0" destOrd="0" presId="urn:microsoft.com/office/officeart/2005/8/layout/default"/>
    <dgm:cxn modelId="{7CBF37F3-9A7A-2A43-9C75-6ADA5FF73796}" type="presOf" srcId="{38DBB72B-FAF9-4D4B-93A1-2D11BE254E5D}" destId="{AE5B08AC-3B8D-6A49-8BA6-4CE8775997BD}" srcOrd="0" destOrd="0" presId="urn:microsoft.com/office/officeart/2005/8/layout/default"/>
    <dgm:cxn modelId="{8B958EE8-6618-B64C-8096-927EE0985A16}" type="presParOf" srcId="{6129EAE7-A6D3-284C-83E0-86FDD5217C60}" destId="{AE5B08AC-3B8D-6A49-8BA6-4CE8775997BD}" srcOrd="0" destOrd="0" presId="urn:microsoft.com/office/officeart/2005/8/layout/default"/>
    <dgm:cxn modelId="{7BD9C83E-5A70-BC44-8C72-775F68439211}" type="presParOf" srcId="{6129EAE7-A6D3-284C-83E0-86FDD5217C60}" destId="{F37BF724-02D1-0641-8241-EEF7A2661F77}" srcOrd="1" destOrd="0" presId="urn:microsoft.com/office/officeart/2005/8/layout/default"/>
    <dgm:cxn modelId="{7F739B6B-9BE7-BB4A-A794-3C3CDBD59BDA}" type="presParOf" srcId="{6129EAE7-A6D3-284C-83E0-86FDD5217C60}" destId="{C4C8A29D-3564-EF4A-A869-90B76DE9F460}" srcOrd="2" destOrd="0" presId="urn:microsoft.com/office/officeart/2005/8/layout/default"/>
    <dgm:cxn modelId="{45F5C955-D5F7-E64B-8068-390A4B09769D}" type="presParOf" srcId="{6129EAE7-A6D3-284C-83E0-86FDD5217C60}" destId="{0C1848ED-4568-7B44-8106-7D52C524FB5F}" srcOrd="3" destOrd="0" presId="urn:microsoft.com/office/officeart/2005/8/layout/default"/>
    <dgm:cxn modelId="{E1DEDD9D-B834-E04E-89FF-8E8BD0C954CE}" type="presParOf" srcId="{6129EAE7-A6D3-284C-83E0-86FDD5217C60}" destId="{859AE37F-2928-3F4C-9948-650E64698C3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EA78AD-6811-B940-8934-B913D1695C46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/>
      <dgm:spPr/>
      <dgm:t>
        <a:bodyPr/>
        <a:lstStyle/>
        <a:p>
          <a:endParaRPr lang="en-GB"/>
        </a:p>
      </dgm:t>
    </dgm:pt>
    <dgm:pt modelId="{7B17D2C4-0E11-BE4E-98D6-A156F7180C94}">
      <dgm:prSet/>
      <dgm:spPr/>
      <dgm:t>
        <a:bodyPr/>
        <a:lstStyle/>
        <a:p>
          <a:r>
            <a:rPr lang="nl-NL"/>
            <a:t>Cdiscount</a:t>
          </a:r>
          <a:endParaRPr lang="en-NL"/>
        </a:p>
      </dgm:t>
    </dgm:pt>
    <dgm:pt modelId="{4382AA96-0BD7-B14D-A4C2-14F0A5A55155}" type="parTrans" cxnId="{74FFEBDD-6362-2948-8807-D7A7DC464AB1}">
      <dgm:prSet/>
      <dgm:spPr/>
      <dgm:t>
        <a:bodyPr/>
        <a:lstStyle/>
        <a:p>
          <a:endParaRPr lang="en-GB"/>
        </a:p>
      </dgm:t>
    </dgm:pt>
    <dgm:pt modelId="{D4D91BC6-2CE6-B040-A93B-DAD2A9D83AE7}" type="sibTrans" cxnId="{74FFEBDD-6362-2948-8807-D7A7DC464AB1}">
      <dgm:prSet/>
      <dgm:spPr/>
      <dgm:t>
        <a:bodyPr/>
        <a:lstStyle/>
        <a:p>
          <a:endParaRPr lang="en-GB"/>
        </a:p>
      </dgm:t>
    </dgm:pt>
    <dgm:pt modelId="{3A261DA3-F595-984C-A359-FC0FE3794614}">
      <dgm:prSet/>
      <dgm:spPr/>
      <dgm:t>
        <a:bodyPr/>
        <a:lstStyle/>
        <a:p>
          <a:r>
            <a:rPr lang="nl-NL"/>
            <a:t>Bol.com</a:t>
          </a:r>
          <a:endParaRPr lang="en-NL"/>
        </a:p>
      </dgm:t>
    </dgm:pt>
    <dgm:pt modelId="{6CAC7BFB-E967-D34D-A52A-2A58C2CB6604}" type="parTrans" cxnId="{DEC0ACB7-648A-CF49-9557-EC8322322D69}">
      <dgm:prSet/>
      <dgm:spPr/>
      <dgm:t>
        <a:bodyPr/>
        <a:lstStyle/>
        <a:p>
          <a:endParaRPr lang="en-GB"/>
        </a:p>
      </dgm:t>
    </dgm:pt>
    <dgm:pt modelId="{03A217BA-E2E9-5D4B-B1BD-9104EA75985C}" type="sibTrans" cxnId="{DEC0ACB7-648A-CF49-9557-EC8322322D69}">
      <dgm:prSet/>
      <dgm:spPr/>
      <dgm:t>
        <a:bodyPr/>
        <a:lstStyle/>
        <a:p>
          <a:endParaRPr lang="en-GB"/>
        </a:p>
      </dgm:t>
    </dgm:pt>
    <dgm:pt modelId="{409A8785-6037-E14D-9746-429F1D38474A}">
      <dgm:prSet/>
      <dgm:spPr/>
      <dgm:t>
        <a:bodyPr/>
        <a:lstStyle/>
        <a:p>
          <a:r>
            <a:rPr lang="nl-NL"/>
            <a:t>Amazon Japan</a:t>
          </a:r>
          <a:endParaRPr lang="en-NL"/>
        </a:p>
      </dgm:t>
    </dgm:pt>
    <dgm:pt modelId="{288F6D2F-7F61-E74E-9916-25C37F9B1834}" type="parTrans" cxnId="{6CC17ABC-BC1C-134A-9CB8-CA9CBC91F422}">
      <dgm:prSet/>
      <dgm:spPr/>
      <dgm:t>
        <a:bodyPr/>
        <a:lstStyle/>
        <a:p>
          <a:endParaRPr lang="en-GB"/>
        </a:p>
      </dgm:t>
    </dgm:pt>
    <dgm:pt modelId="{0A488E40-5EF3-904E-9606-4208BB42527C}" type="sibTrans" cxnId="{6CC17ABC-BC1C-134A-9CB8-CA9CBC91F422}">
      <dgm:prSet/>
      <dgm:spPr/>
      <dgm:t>
        <a:bodyPr/>
        <a:lstStyle/>
        <a:p>
          <a:endParaRPr lang="en-GB"/>
        </a:p>
      </dgm:t>
    </dgm:pt>
    <dgm:pt modelId="{C7BFC655-FD59-394B-8C9E-81F37C2156BB}" type="pres">
      <dgm:prSet presAssocID="{DFEA78AD-6811-B940-8934-B913D1695C46}" presName="Name0" presStyleCnt="0">
        <dgm:presLayoutVars>
          <dgm:dir/>
          <dgm:animLvl val="lvl"/>
          <dgm:resizeHandles val="exact"/>
        </dgm:presLayoutVars>
      </dgm:prSet>
      <dgm:spPr/>
    </dgm:pt>
    <dgm:pt modelId="{D8D3883A-1066-2648-AD2F-D0310F76A72E}" type="pres">
      <dgm:prSet presAssocID="{7B17D2C4-0E11-BE4E-98D6-A156F7180C94}" presName="linNode" presStyleCnt="0"/>
      <dgm:spPr/>
    </dgm:pt>
    <dgm:pt modelId="{8E78CC85-24D3-EA4D-BB3B-FDB3143148DC}" type="pres">
      <dgm:prSet presAssocID="{7B17D2C4-0E11-BE4E-98D6-A156F7180C9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4AFA21A-6A12-8A48-B3D4-B625133121CB}" type="pres">
      <dgm:prSet presAssocID="{D4D91BC6-2CE6-B040-A93B-DAD2A9D83AE7}" presName="sp" presStyleCnt="0"/>
      <dgm:spPr/>
    </dgm:pt>
    <dgm:pt modelId="{EE1DCA99-44AC-DB40-82DF-A7B9D14FBBD7}" type="pres">
      <dgm:prSet presAssocID="{3A261DA3-F595-984C-A359-FC0FE3794614}" presName="linNode" presStyleCnt="0"/>
      <dgm:spPr/>
    </dgm:pt>
    <dgm:pt modelId="{93F79E0F-5C95-F842-BDC4-331423392C85}" type="pres">
      <dgm:prSet presAssocID="{3A261DA3-F595-984C-A359-FC0FE379461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C29BA7C-0F4C-1641-9523-0BCB62C5E76D}" type="pres">
      <dgm:prSet presAssocID="{03A217BA-E2E9-5D4B-B1BD-9104EA75985C}" presName="sp" presStyleCnt="0"/>
      <dgm:spPr/>
    </dgm:pt>
    <dgm:pt modelId="{CBA1534C-E5A9-AA45-9D3C-CD10B2B1F994}" type="pres">
      <dgm:prSet presAssocID="{409A8785-6037-E14D-9746-429F1D38474A}" presName="linNode" presStyleCnt="0"/>
      <dgm:spPr/>
    </dgm:pt>
    <dgm:pt modelId="{FCA1294E-A6F9-E344-90EB-96B3BFD78212}" type="pres">
      <dgm:prSet presAssocID="{409A8785-6037-E14D-9746-429F1D38474A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1B97C82E-73B9-0242-932B-A55E74B9E397}" type="presOf" srcId="{7B17D2C4-0E11-BE4E-98D6-A156F7180C94}" destId="{8E78CC85-24D3-EA4D-BB3B-FDB3143148DC}" srcOrd="0" destOrd="0" presId="urn:microsoft.com/office/officeart/2005/8/layout/vList5"/>
    <dgm:cxn modelId="{514D4F4F-A3E0-7047-9BB0-DDF26957C0E6}" type="presOf" srcId="{DFEA78AD-6811-B940-8934-B913D1695C46}" destId="{C7BFC655-FD59-394B-8C9E-81F37C2156BB}" srcOrd="0" destOrd="0" presId="urn:microsoft.com/office/officeart/2005/8/layout/vList5"/>
    <dgm:cxn modelId="{6A214E8F-DE34-EE47-A916-825043217F99}" type="presOf" srcId="{3A261DA3-F595-984C-A359-FC0FE3794614}" destId="{93F79E0F-5C95-F842-BDC4-331423392C85}" srcOrd="0" destOrd="0" presId="urn:microsoft.com/office/officeart/2005/8/layout/vList5"/>
    <dgm:cxn modelId="{DEC0ACB7-648A-CF49-9557-EC8322322D69}" srcId="{DFEA78AD-6811-B940-8934-B913D1695C46}" destId="{3A261DA3-F595-984C-A359-FC0FE3794614}" srcOrd="1" destOrd="0" parTransId="{6CAC7BFB-E967-D34D-A52A-2A58C2CB6604}" sibTransId="{03A217BA-E2E9-5D4B-B1BD-9104EA75985C}"/>
    <dgm:cxn modelId="{6CC17ABC-BC1C-134A-9CB8-CA9CBC91F422}" srcId="{DFEA78AD-6811-B940-8934-B913D1695C46}" destId="{409A8785-6037-E14D-9746-429F1D38474A}" srcOrd="2" destOrd="0" parTransId="{288F6D2F-7F61-E74E-9916-25C37F9B1834}" sibTransId="{0A488E40-5EF3-904E-9606-4208BB42527C}"/>
    <dgm:cxn modelId="{74FFEBDD-6362-2948-8807-D7A7DC464AB1}" srcId="{DFEA78AD-6811-B940-8934-B913D1695C46}" destId="{7B17D2C4-0E11-BE4E-98D6-A156F7180C94}" srcOrd="0" destOrd="0" parTransId="{4382AA96-0BD7-B14D-A4C2-14F0A5A55155}" sibTransId="{D4D91BC6-2CE6-B040-A93B-DAD2A9D83AE7}"/>
    <dgm:cxn modelId="{6A0F90F3-E2F3-9E4C-BDF6-9E3F5BE1EF28}" type="presOf" srcId="{409A8785-6037-E14D-9746-429F1D38474A}" destId="{FCA1294E-A6F9-E344-90EB-96B3BFD78212}" srcOrd="0" destOrd="0" presId="urn:microsoft.com/office/officeart/2005/8/layout/vList5"/>
    <dgm:cxn modelId="{135DAF53-3000-B245-B05C-996CB1089BA2}" type="presParOf" srcId="{C7BFC655-FD59-394B-8C9E-81F37C2156BB}" destId="{D8D3883A-1066-2648-AD2F-D0310F76A72E}" srcOrd="0" destOrd="0" presId="urn:microsoft.com/office/officeart/2005/8/layout/vList5"/>
    <dgm:cxn modelId="{53D2B1E9-7E8F-9747-8EB7-3F24F0175F04}" type="presParOf" srcId="{D8D3883A-1066-2648-AD2F-D0310F76A72E}" destId="{8E78CC85-24D3-EA4D-BB3B-FDB3143148DC}" srcOrd="0" destOrd="0" presId="urn:microsoft.com/office/officeart/2005/8/layout/vList5"/>
    <dgm:cxn modelId="{9A69B23D-17BE-4047-9D6F-7084FF48151F}" type="presParOf" srcId="{C7BFC655-FD59-394B-8C9E-81F37C2156BB}" destId="{54AFA21A-6A12-8A48-B3D4-B625133121CB}" srcOrd="1" destOrd="0" presId="urn:microsoft.com/office/officeart/2005/8/layout/vList5"/>
    <dgm:cxn modelId="{E8CEA0B6-FC87-0E4B-A9CF-D9FC162897C3}" type="presParOf" srcId="{C7BFC655-FD59-394B-8C9E-81F37C2156BB}" destId="{EE1DCA99-44AC-DB40-82DF-A7B9D14FBBD7}" srcOrd="2" destOrd="0" presId="urn:microsoft.com/office/officeart/2005/8/layout/vList5"/>
    <dgm:cxn modelId="{676C3FF4-EA64-DD4F-9ADC-F520A47EB467}" type="presParOf" srcId="{EE1DCA99-44AC-DB40-82DF-A7B9D14FBBD7}" destId="{93F79E0F-5C95-F842-BDC4-331423392C85}" srcOrd="0" destOrd="0" presId="urn:microsoft.com/office/officeart/2005/8/layout/vList5"/>
    <dgm:cxn modelId="{DEB91A16-F1DB-1948-AE51-20C438EC3417}" type="presParOf" srcId="{C7BFC655-FD59-394B-8C9E-81F37C2156BB}" destId="{1C29BA7C-0F4C-1641-9523-0BCB62C5E76D}" srcOrd="3" destOrd="0" presId="urn:microsoft.com/office/officeart/2005/8/layout/vList5"/>
    <dgm:cxn modelId="{0A7DBFE8-B002-1F45-B38A-BB9BE4D9E3EF}" type="presParOf" srcId="{C7BFC655-FD59-394B-8C9E-81F37C2156BB}" destId="{CBA1534C-E5A9-AA45-9D3C-CD10B2B1F994}" srcOrd="4" destOrd="0" presId="urn:microsoft.com/office/officeart/2005/8/layout/vList5"/>
    <dgm:cxn modelId="{7AD13E9B-99D2-3E41-BE39-CACFAEBF16B2}" type="presParOf" srcId="{CBA1534C-E5A9-AA45-9D3C-CD10B2B1F994}" destId="{FCA1294E-A6F9-E344-90EB-96B3BFD7821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EA78AD-6811-B940-8934-B913D1695C46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7B17D2C4-0E11-BE4E-98D6-A156F7180C94}">
      <dgm:prSet/>
      <dgm:spPr/>
      <dgm:t>
        <a:bodyPr/>
        <a:lstStyle/>
        <a:p>
          <a:r>
            <a:rPr lang="nl-NL" dirty="0"/>
            <a:t>Cdiscount</a:t>
          </a:r>
          <a:endParaRPr lang="en-NL" dirty="0"/>
        </a:p>
      </dgm:t>
    </dgm:pt>
    <dgm:pt modelId="{4382AA96-0BD7-B14D-A4C2-14F0A5A55155}" type="parTrans" cxnId="{74FFEBDD-6362-2948-8807-D7A7DC464AB1}">
      <dgm:prSet/>
      <dgm:spPr/>
      <dgm:t>
        <a:bodyPr/>
        <a:lstStyle/>
        <a:p>
          <a:endParaRPr lang="en-GB"/>
        </a:p>
      </dgm:t>
    </dgm:pt>
    <dgm:pt modelId="{D4D91BC6-2CE6-B040-A93B-DAD2A9D83AE7}" type="sibTrans" cxnId="{74FFEBDD-6362-2948-8807-D7A7DC464AB1}">
      <dgm:prSet/>
      <dgm:spPr/>
      <dgm:t>
        <a:bodyPr/>
        <a:lstStyle/>
        <a:p>
          <a:endParaRPr lang="en-GB"/>
        </a:p>
      </dgm:t>
    </dgm:pt>
    <dgm:pt modelId="{C7BFC655-FD59-394B-8C9E-81F37C2156BB}" type="pres">
      <dgm:prSet presAssocID="{DFEA78AD-6811-B940-8934-B913D1695C46}" presName="Name0" presStyleCnt="0">
        <dgm:presLayoutVars>
          <dgm:dir/>
          <dgm:animLvl val="lvl"/>
          <dgm:resizeHandles val="exact"/>
        </dgm:presLayoutVars>
      </dgm:prSet>
      <dgm:spPr/>
    </dgm:pt>
    <dgm:pt modelId="{D8D3883A-1066-2648-AD2F-D0310F76A72E}" type="pres">
      <dgm:prSet presAssocID="{7B17D2C4-0E11-BE4E-98D6-A156F7180C94}" presName="linNode" presStyleCnt="0"/>
      <dgm:spPr/>
    </dgm:pt>
    <dgm:pt modelId="{8E78CC85-24D3-EA4D-BB3B-FDB3143148DC}" type="pres">
      <dgm:prSet presAssocID="{7B17D2C4-0E11-BE4E-98D6-A156F7180C94}" presName="parentText" presStyleLbl="node1" presStyleIdx="0" presStyleCnt="1" custLinFactNeighborX="0" custLinFactNeighborY="24432">
        <dgm:presLayoutVars>
          <dgm:chMax val="1"/>
          <dgm:bulletEnabled val="1"/>
        </dgm:presLayoutVars>
      </dgm:prSet>
      <dgm:spPr/>
    </dgm:pt>
  </dgm:ptLst>
  <dgm:cxnLst>
    <dgm:cxn modelId="{1B97C82E-73B9-0242-932B-A55E74B9E397}" type="presOf" srcId="{7B17D2C4-0E11-BE4E-98D6-A156F7180C94}" destId="{8E78CC85-24D3-EA4D-BB3B-FDB3143148DC}" srcOrd="0" destOrd="0" presId="urn:microsoft.com/office/officeart/2005/8/layout/vList5"/>
    <dgm:cxn modelId="{514D4F4F-A3E0-7047-9BB0-DDF26957C0E6}" type="presOf" srcId="{DFEA78AD-6811-B940-8934-B913D1695C46}" destId="{C7BFC655-FD59-394B-8C9E-81F37C2156BB}" srcOrd="0" destOrd="0" presId="urn:microsoft.com/office/officeart/2005/8/layout/vList5"/>
    <dgm:cxn modelId="{74FFEBDD-6362-2948-8807-D7A7DC464AB1}" srcId="{DFEA78AD-6811-B940-8934-B913D1695C46}" destId="{7B17D2C4-0E11-BE4E-98D6-A156F7180C94}" srcOrd="0" destOrd="0" parTransId="{4382AA96-0BD7-B14D-A4C2-14F0A5A55155}" sibTransId="{D4D91BC6-2CE6-B040-A93B-DAD2A9D83AE7}"/>
    <dgm:cxn modelId="{135DAF53-3000-B245-B05C-996CB1089BA2}" type="presParOf" srcId="{C7BFC655-FD59-394B-8C9E-81F37C2156BB}" destId="{D8D3883A-1066-2648-AD2F-D0310F76A72E}" srcOrd="0" destOrd="0" presId="urn:microsoft.com/office/officeart/2005/8/layout/vList5"/>
    <dgm:cxn modelId="{53D2B1E9-7E8F-9747-8EB7-3F24F0175F04}" type="presParOf" srcId="{D8D3883A-1066-2648-AD2F-D0310F76A72E}" destId="{8E78CC85-24D3-EA4D-BB3B-FDB3143148D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6A3F5D-DCC3-594E-95AF-A0FDB0562B4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10C5329-C798-E84A-8A54-FD10578CCCC7}">
      <dgm:prSet/>
      <dgm:spPr/>
      <dgm:t>
        <a:bodyPr/>
        <a:lstStyle/>
        <a:p>
          <a:r>
            <a:rPr lang="nl-NL" b="1" dirty="0"/>
            <a:t>Information:</a:t>
          </a:r>
          <a:endParaRPr lang="en-NL" dirty="0"/>
        </a:p>
      </dgm:t>
    </dgm:pt>
    <dgm:pt modelId="{2A53B893-B511-9843-8B02-180D86042261}" type="parTrans" cxnId="{5E1DB796-EE48-534B-AAD3-AEC4FCAED2D4}">
      <dgm:prSet/>
      <dgm:spPr/>
      <dgm:t>
        <a:bodyPr/>
        <a:lstStyle/>
        <a:p>
          <a:endParaRPr lang="en-GB"/>
        </a:p>
      </dgm:t>
    </dgm:pt>
    <dgm:pt modelId="{2C7EEA0A-388A-8447-8832-60C7A25251D3}" type="sibTrans" cxnId="{5E1DB796-EE48-534B-AAD3-AEC4FCAED2D4}">
      <dgm:prSet/>
      <dgm:spPr/>
      <dgm:t>
        <a:bodyPr/>
        <a:lstStyle/>
        <a:p>
          <a:endParaRPr lang="en-GB"/>
        </a:p>
      </dgm:t>
    </dgm:pt>
    <dgm:pt modelId="{D3340E7E-BEFA-E84F-9D96-8B9A083C0384}">
      <dgm:prSet/>
      <dgm:spPr/>
      <dgm:t>
        <a:bodyPr/>
        <a:lstStyle/>
        <a:p>
          <a:r>
            <a:rPr lang="en-NL" dirty="0"/>
            <a:t>Third most popular eCommerce platform in France</a:t>
          </a:r>
        </a:p>
      </dgm:t>
    </dgm:pt>
    <dgm:pt modelId="{9B7932AB-EE2B-8B45-9E0F-74004B1F93E8}" type="parTrans" cxnId="{E0FA596E-5F86-7A4D-8498-8ED1EED191FF}">
      <dgm:prSet/>
      <dgm:spPr/>
      <dgm:t>
        <a:bodyPr/>
        <a:lstStyle/>
        <a:p>
          <a:endParaRPr lang="en-GB"/>
        </a:p>
      </dgm:t>
    </dgm:pt>
    <dgm:pt modelId="{C46A5E85-7917-E74B-89BC-F57A03779C92}" type="sibTrans" cxnId="{E0FA596E-5F86-7A4D-8498-8ED1EED191FF}">
      <dgm:prSet/>
      <dgm:spPr/>
      <dgm:t>
        <a:bodyPr/>
        <a:lstStyle/>
        <a:p>
          <a:endParaRPr lang="en-GB"/>
        </a:p>
      </dgm:t>
    </dgm:pt>
    <dgm:pt modelId="{FB3A8E54-8806-A141-B388-57E513328B1F}">
      <dgm:prSet/>
      <dgm:spPr/>
      <dgm:t>
        <a:bodyPr/>
        <a:lstStyle/>
        <a:p>
          <a:r>
            <a:rPr lang="en-NL" dirty="0"/>
            <a:t>Allowed to sell used items</a:t>
          </a:r>
        </a:p>
      </dgm:t>
    </dgm:pt>
    <dgm:pt modelId="{784F7677-F2D3-CE42-A04B-50C4DCB86C0A}" type="parTrans" cxnId="{D3394D67-C78B-8544-BCA8-579A713E4037}">
      <dgm:prSet/>
      <dgm:spPr/>
      <dgm:t>
        <a:bodyPr/>
        <a:lstStyle/>
        <a:p>
          <a:endParaRPr lang="en-GB"/>
        </a:p>
      </dgm:t>
    </dgm:pt>
    <dgm:pt modelId="{EB471E28-255A-844F-9A15-BE45E9E3CDD5}" type="sibTrans" cxnId="{D3394D67-C78B-8544-BCA8-579A713E4037}">
      <dgm:prSet/>
      <dgm:spPr/>
      <dgm:t>
        <a:bodyPr/>
        <a:lstStyle/>
        <a:p>
          <a:endParaRPr lang="en-GB"/>
        </a:p>
      </dgm:t>
    </dgm:pt>
    <dgm:pt modelId="{49065AAA-B91E-B049-88F3-CD988410AF95}">
      <dgm:prSet/>
      <dgm:spPr/>
      <dgm:t>
        <a:bodyPr/>
        <a:lstStyle/>
        <a:p>
          <a:r>
            <a:rPr lang="en-NL" dirty="0"/>
            <a:t>Commission 15-17% per order (includes shipment)</a:t>
          </a:r>
        </a:p>
      </dgm:t>
    </dgm:pt>
    <dgm:pt modelId="{37106704-CA3E-084A-B8B7-9A7F75AF85FD}" type="parTrans" cxnId="{10AE8729-0434-394B-89C6-8713A09250B3}">
      <dgm:prSet/>
      <dgm:spPr/>
      <dgm:t>
        <a:bodyPr/>
        <a:lstStyle/>
        <a:p>
          <a:endParaRPr lang="en-GB"/>
        </a:p>
      </dgm:t>
    </dgm:pt>
    <dgm:pt modelId="{CD0B2589-8280-8840-B1DA-B18001E97F84}" type="sibTrans" cxnId="{10AE8729-0434-394B-89C6-8713A09250B3}">
      <dgm:prSet/>
      <dgm:spPr/>
      <dgm:t>
        <a:bodyPr/>
        <a:lstStyle/>
        <a:p>
          <a:endParaRPr lang="en-GB"/>
        </a:p>
      </dgm:t>
    </dgm:pt>
    <dgm:pt modelId="{5E9F7504-C246-574B-AB7E-02D5368A64EA}">
      <dgm:prSet/>
      <dgm:spPr/>
      <dgm:t>
        <a:bodyPr/>
        <a:lstStyle/>
        <a:p>
          <a:r>
            <a:rPr lang="en-NL" dirty="0"/>
            <a:t>€39,99 per month</a:t>
          </a:r>
        </a:p>
      </dgm:t>
    </dgm:pt>
    <dgm:pt modelId="{D6C09CD0-3799-824C-9B62-BC5A1AA3DBCF}" type="parTrans" cxnId="{B45A2A52-A6C9-0D4B-A3BB-C0FE3BF62D8A}">
      <dgm:prSet/>
      <dgm:spPr/>
      <dgm:t>
        <a:bodyPr/>
        <a:lstStyle/>
        <a:p>
          <a:endParaRPr lang="en-GB"/>
        </a:p>
      </dgm:t>
    </dgm:pt>
    <dgm:pt modelId="{608370B2-17AA-1D45-B7B3-8BE82C402A53}" type="sibTrans" cxnId="{B45A2A52-A6C9-0D4B-A3BB-C0FE3BF62D8A}">
      <dgm:prSet/>
      <dgm:spPr/>
      <dgm:t>
        <a:bodyPr/>
        <a:lstStyle/>
        <a:p>
          <a:endParaRPr lang="en-GB"/>
        </a:p>
      </dgm:t>
    </dgm:pt>
    <dgm:pt modelId="{2A1119DE-0D2C-4240-8180-7274926DC954}">
      <dgm:prSet/>
      <dgm:spPr/>
      <dgm:t>
        <a:bodyPr/>
        <a:lstStyle/>
        <a:p>
          <a:r>
            <a:rPr lang="en-NL" dirty="0"/>
            <a:t>Automation category not fully developed yet</a:t>
          </a:r>
        </a:p>
      </dgm:t>
    </dgm:pt>
    <dgm:pt modelId="{37633628-9372-4C41-885B-0369CF722848}" type="parTrans" cxnId="{247AFE92-161B-2540-A5E8-2B8988CED994}">
      <dgm:prSet/>
      <dgm:spPr/>
      <dgm:t>
        <a:bodyPr/>
        <a:lstStyle/>
        <a:p>
          <a:endParaRPr lang="en-GB"/>
        </a:p>
      </dgm:t>
    </dgm:pt>
    <dgm:pt modelId="{1419CDE0-DD8A-7F4C-A21A-96A95740BC28}" type="sibTrans" cxnId="{247AFE92-161B-2540-A5E8-2B8988CED994}">
      <dgm:prSet/>
      <dgm:spPr/>
      <dgm:t>
        <a:bodyPr/>
        <a:lstStyle/>
        <a:p>
          <a:endParaRPr lang="en-GB"/>
        </a:p>
      </dgm:t>
    </dgm:pt>
    <dgm:pt modelId="{DFF6503F-1BB4-6144-90E5-15ADA9D0E3CD}" type="pres">
      <dgm:prSet presAssocID="{286A3F5D-DCC3-594E-95AF-A0FDB0562B40}" presName="linear" presStyleCnt="0">
        <dgm:presLayoutVars>
          <dgm:animLvl val="lvl"/>
          <dgm:resizeHandles val="exact"/>
        </dgm:presLayoutVars>
      </dgm:prSet>
      <dgm:spPr/>
    </dgm:pt>
    <dgm:pt modelId="{203E5C09-62F1-374B-A440-8FC975D956F1}" type="pres">
      <dgm:prSet presAssocID="{410C5329-C798-E84A-8A54-FD10578CCCC7}" presName="parentText" presStyleLbl="node1" presStyleIdx="0" presStyleCnt="1" custScaleY="58606">
        <dgm:presLayoutVars>
          <dgm:chMax val="0"/>
          <dgm:bulletEnabled val="1"/>
        </dgm:presLayoutVars>
      </dgm:prSet>
      <dgm:spPr/>
    </dgm:pt>
    <dgm:pt modelId="{757AAA2B-8186-C44C-AD59-50F5D8137E10}" type="pres">
      <dgm:prSet presAssocID="{410C5329-C798-E84A-8A54-FD10578CCCC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0AE8729-0434-394B-89C6-8713A09250B3}" srcId="{410C5329-C798-E84A-8A54-FD10578CCCC7}" destId="{49065AAA-B91E-B049-88F3-CD988410AF95}" srcOrd="2" destOrd="0" parTransId="{37106704-CA3E-084A-B8B7-9A7F75AF85FD}" sibTransId="{CD0B2589-8280-8840-B1DA-B18001E97F84}"/>
    <dgm:cxn modelId="{D3394D67-C78B-8544-BCA8-579A713E4037}" srcId="{410C5329-C798-E84A-8A54-FD10578CCCC7}" destId="{FB3A8E54-8806-A141-B388-57E513328B1F}" srcOrd="1" destOrd="0" parTransId="{784F7677-F2D3-CE42-A04B-50C4DCB86C0A}" sibTransId="{EB471E28-255A-844F-9A15-BE45E9E3CDD5}"/>
    <dgm:cxn modelId="{E0FA596E-5F86-7A4D-8498-8ED1EED191FF}" srcId="{410C5329-C798-E84A-8A54-FD10578CCCC7}" destId="{D3340E7E-BEFA-E84F-9D96-8B9A083C0384}" srcOrd="0" destOrd="0" parTransId="{9B7932AB-EE2B-8B45-9E0F-74004B1F93E8}" sibTransId="{C46A5E85-7917-E74B-89BC-F57A03779C92}"/>
    <dgm:cxn modelId="{B45A2A52-A6C9-0D4B-A3BB-C0FE3BF62D8A}" srcId="{410C5329-C798-E84A-8A54-FD10578CCCC7}" destId="{5E9F7504-C246-574B-AB7E-02D5368A64EA}" srcOrd="3" destOrd="0" parTransId="{D6C09CD0-3799-824C-9B62-BC5A1AA3DBCF}" sibTransId="{608370B2-17AA-1D45-B7B3-8BE82C402A53}"/>
    <dgm:cxn modelId="{60C82073-6485-1849-85CF-5B631222298C}" type="presOf" srcId="{2A1119DE-0D2C-4240-8180-7274926DC954}" destId="{757AAA2B-8186-C44C-AD59-50F5D8137E10}" srcOrd="0" destOrd="4" presId="urn:microsoft.com/office/officeart/2005/8/layout/vList2"/>
    <dgm:cxn modelId="{18F91C7A-3CE1-0540-AC1C-D382B95F5A3A}" type="presOf" srcId="{D3340E7E-BEFA-E84F-9D96-8B9A083C0384}" destId="{757AAA2B-8186-C44C-AD59-50F5D8137E10}" srcOrd="0" destOrd="0" presId="urn:microsoft.com/office/officeart/2005/8/layout/vList2"/>
    <dgm:cxn modelId="{A9B64987-399C-5649-BDAD-2B4F858561E7}" type="presOf" srcId="{FB3A8E54-8806-A141-B388-57E513328B1F}" destId="{757AAA2B-8186-C44C-AD59-50F5D8137E10}" srcOrd="0" destOrd="1" presId="urn:microsoft.com/office/officeart/2005/8/layout/vList2"/>
    <dgm:cxn modelId="{247AFE92-161B-2540-A5E8-2B8988CED994}" srcId="{410C5329-C798-E84A-8A54-FD10578CCCC7}" destId="{2A1119DE-0D2C-4240-8180-7274926DC954}" srcOrd="4" destOrd="0" parTransId="{37633628-9372-4C41-885B-0369CF722848}" sibTransId="{1419CDE0-DD8A-7F4C-A21A-96A95740BC28}"/>
    <dgm:cxn modelId="{5E1DB796-EE48-534B-AAD3-AEC4FCAED2D4}" srcId="{286A3F5D-DCC3-594E-95AF-A0FDB0562B40}" destId="{410C5329-C798-E84A-8A54-FD10578CCCC7}" srcOrd="0" destOrd="0" parTransId="{2A53B893-B511-9843-8B02-180D86042261}" sibTransId="{2C7EEA0A-388A-8447-8832-60C7A25251D3}"/>
    <dgm:cxn modelId="{2FCC3C99-7212-7741-A340-2F789C515756}" type="presOf" srcId="{5E9F7504-C246-574B-AB7E-02D5368A64EA}" destId="{757AAA2B-8186-C44C-AD59-50F5D8137E10}" srcOrd="0" destOrd="3" presId="urn:microsoft.com/office/officeart/2005/8/layout/vList2"/>
    <dgm:cxn modelId="{1B0887A0-B372-134E-AB65-2B62F1EF4950}" type="presOf" srcId="{286A3F5D-DCC3-594E-95AF-A0FDB0562B40}" destId="{DFF6503F-1BB4-6144-90E5-15ADA9D0E3CD}" srcOrd="0" destOrd="0" presId="urn:microsoft.com/office/officeart/2005/8/layout/vList2"/>
    <dgm:cxn modelId="{A24AA5B0-7664-2043-BC65-680BDC2AB18F}" type="presOf" srcId="{49065AAA-B91E-B049-88F3-CD988410AF95}" destId="{757AAA2B-8186-C44C-AD59-50F5D8137E10}" srcOrd="0" destOrd="2" presId="urn:microsoft.com/office/officeart/2005/8/layout/vList2"/>
    <dgm:cxn modelId="{355558F6-3F4C-9A47-8D0D-84CEF624C79E}" type="presOf" srcId="{410C5329-C798-E84A-8A54-FD10578CCCC7}" destId="{203E5C09-62F1-374B-A440-8FC975D956F1}" srcOrd="0" destOrd="0" presId="urn:microsoft.com/office/officeart/2005/8/layout/vList2"/>
    <dgm:cxn modelId="{47109D77-5AAD-6B47-BC74-F757D49E7635}" type="presParOf" srcId="{DFF6503F-1BB4-6144-90E5-15ADA9D0E3CD}" destId="{203E5C09-62F1-374B-A440-8FC975D956F1}" srcOrd="0" destOrd="0" presId="urn:microsoft.com/office/officeart/2005/8/layout/vList2"/>
    <dgm:cxn modelId="{B1958519-22F3-434D-BF4B-52A06F66182F}" type="presParOf" srcId="{DFF6503F-1BB4-6144-90E5-15ADA9D0E3CD}" destId="{757AAA2B-8186-C44C-AD59-50F5D8137E1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A62E48-F4C3-5141-9DBE-1DA752DB2A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27948D-6E2A-A842-89DE-D62FADD3FBDB}">
      <dgm:prSet/>
      <dgm:spPr/>
      <dgm:t>
        <a:bodyPr/>
        <a:lstStyle/>
        <a:p>
          <a:r>
            <a:rPr lang="nl-NL" b="1" dirty="0"/>
            <a:t>Points of attention:</a:t>
          </a:r>
          <a:endParaRPr lang="en-NL" dirty="0"/>
        </a:p>
      </dgm:t>
    </dgm:pt>
    <dgm:pt modelId="{1590150F-732F-394B-8203-055F87EB964B}" type="parTrans" cxnId="{F504DDA1-8876-0B4B-BC05-118D2960E112}">
      <dgm:prSet/>
      <dgm:spPr/>
      <dgm:t>
        <a:bodyPr/>
        <a:lstStyle/>
        <a:p>
          <a:endParaRPr lang="en-GB"/>
        </a:p>
      </dgm:t>
    </dgm:pt>
    <dgm:pt modelId="{0805B645-CAA5-7E4C-A8C2-B93D56685CEF}" type="sibTrans" cxnId="{F504DDA1-8876-0B4B-BC05-118D2960E112}">
      <dgm:prSet/>
      <dgm:spPr/>
      <dgm:t>
        <a:bodyPr/>
        <a:lstStyle/>
        <a:p>
          <a:endParaRPr lang="en-GB"/>
        </a:p>
      </dgm:t>
    </dgm:pt>
    <dgm:pt modelId="{B1B906F8-BA81-164F-BC60-C939A45B6C9A}">
      <dgm:prSet/>
      <dgm:spPr/>
      <dgm:t>
        <a:bodyPr/>
        <a:lstStyle/>
        <a:p>
          <a:r>
            <a:rPr lang="nl-NL" dirty="0"/>
            <a:t>Product information in French</a:t>
          </a:r>
          <a:endParaRPr lang="en-NL" dirty="0"/>
        </a:p>
      </dgm:t>
    </dgm:pt>
    <dgm:pt modelId="{061EADA8-1389-C34D-BDAF-169E66EC9F01}" type="parTrans" cxnId="{3EBA9BFC-DD8A-C84C-9EB0-8203D11B0B36}">
      <dgm:prSet/>
      <dgm:spPr/>
      <dgm:t>
        <a:bodyPr/>
        <a:lstStyle/>
        <a:p>
          <a:endParaRPr lang="en-GB"/>
        </a:p>
      </dgm:t>
    </dgm:pt>
    <dgm:pt modelId="{A8EA035E-689C-2544-9775-1ACE1973DBD2}" type="sibTrans" cxnId="{3EBA9BFC-DD8A-C84C-9EB0-8203D11B0B36}">
      <dgm:prSet/>
      <dgm:spPr/>
      <dgm:t>
        <a:bodyPr/>
        <a:lstStyle/>
        <a:p>
          <a:endParaRPr lang="en-GB"/>
        </a:p>
      </dgm:t>
    </dgm:pt>
    <dgm:pt modelId="{16F2F516-6B5D-8248-BB0E-A364C37D0893}">
      <dgm:prSet/>
      <dgm:spPr/>
      <dgm:t>
        <a:bodyPr/>
        <a:lstStyle/>
        <a:p>
          <a:r>
            <a:rPr lang="en-GB" noProof="0" dirty="0"/>
            <a:t>Use of EANs</a:t>
          </a:r>
        </a:p>
      </dgm:t>
    </dgm:pt>
    <dgm:pt modelId="{8341C83A-16B7-A944-81B4-31312AE1CF5D}" type="parTrans" cxnId="{398F4463-2E5B-BA49-957A-6CC976063C7B}">
      <dgm:prSet/>
      <dgm:spPr/>
      <dgm:t>
        <a:bodyPr/>
        <a:lstStyle/>
        <a:p>
          <a:endParaRPr lang="en-GB"/>
        </a:p>
      </dgm:t>
    </dgm:pt>
    <dgm:pt modelId="{E56474EC-E6EC-3D41-B046-3A22BE1DD242}" type="sibTrans" cxnId="{398F4463-2E5B-BA49-957A-6CC976063C7B}">
      <dgm:prSet/>
      <dgm:spPr/>
      <dgm:t>
        <a:bodyPr/>
        <a:lstStyle/>
        <a:p>
          <a:endParaRPr lang="en-GB"/>
        </a:p>
      </dgm:t>
    </dgm:pt>
    <dgm:pt modelId="{E020B1EE-E021-854B-9951-23D3CE316FD1}" type="pres">
      <dgm:prSet presAssocID="{C1A62E48-F4C3-5141-9DBE-1DA752DB2AC8}" presName="linear" presStyleCnt="0">
        <dgm:presLayoutVars>
          <dgm:animLvl val="lvl"/>
          <dgm:resizeHandles val="exact"/>
        </dgm:presLayoutVars>
      </dgm:prSet>
      <dgm:spPr/>
    </dgm:pt>
    <dgm:pt modelId="{BBB99A09-8092-1349-8D39-5D81188DA99C}" type="pres">
      <dgm:prSet presAssocID="{4827948D-6E2A-A842-89DE-D62FADD3FBDB}" presName="parentText" presStyleLbl="node1" presStyleIdx="0" presStyleCnt="1" custScaleY="64290">
        <dgm:presLayoutVars>
          <dgm:chMax val="0"/>
          <dgm:bulletEnabled val="1"/>
        </dgm:presLayoutVars>
      </dgm:prSet>
      <dgm:spPr/>
    </dgm:pt>
    <dgm:pt modelId="{B2293589-DF93-894F-9BDF-28B788F090B0}" type="pres">
      <dgm:prSet presAssocID="{4827948D-6E2A-A842-89DE-D62FADD3FBD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160A023-F1DD-A348-A62B-3A3EEEC9159B}" type="presOf" srcId="{4827948D-6E2A-A842-89DE-D62FADD3FBDB}" destId="{BBB99A09-8092-1349-8D39-5D81188DA99C}" srcOrd="0" destOrd="0" presId="urn:microsoft.com/office/officeart/2005/8/layout/vList2"/>
    <dgm:cxn modelId="{398F4463-2E5B-BA49-957A-6CC976063C7B}" srcId="{4827948D-6E2A-A842-89DE-D62FADD3FBDB}" destId="{16F2F516-6B5D-8248-BB0E-A364C37D0893}" srcOrd="1" destOrd="0" parTransId="{8341C83A-16B7-A944-81B4-31312AE1CF5D}" sibTransId="{E56474EC-E6EC-3D41-B046-3A22BE1DD242}"/>
    <dgm:cxn modelId="{1F33A86A-589F-5E40-8E52-3AC6C3BBE206}" type="presOf" srcId="{B1B906F8-BA81-164F-BC60-C939A45B6C9A}" destId="{B2293589-DF93-894F-9BDF-28B788F090B0}" srcOrd="0" destOrd="0" presId="urn:microsoft.com/office/officeart/2005/8/layout/vList2"/>
    <dgm:cxn modelId="{F504DDA1-8876-0B4B-BC05-118D2960E112}" srcId="{C1A62E48-F4C3-5141-9DBE-1DA752DB2AC8}" destId="{4827948D-6E2A-A842-89DE-D62FADD3FBDB}" srcOrd="0" destOrd="0" parTransId="{1590150F-732F-394B-8203-055F87EB964B}" sibTransId="{0805B645-CAA5-7E4C-A8C2-B93D56685CEF}"/>
    <dgm:cxn modelId="{379F53AF-B3DB-BF48-9D97-94F958A3E902}" type="presOf" srcId="{16F2F516-6B5D-8248-BB0E-A364C37D0893}" destId="{B2293589-DF93-894F-9BDF-28B788F090B0}" srcOrd="0" destOrd="1" presId="urn:microsoft.com/office/officeart/2005/8/layout/vList2"/>
    <dgm:cxn modelId="{F07965EF-F4A4-4642-B5E3-8B6240F25B8D}" type="presOf" srcId="{C1A62E48-F4C3-5141-9DBE-1DA752DB2AC8}" destId="{E020B1EE-E021-854B-9951-23D3CE316FD1}" srcOrd="0" destOrd="0" presId="urn:microsoft.com/office/officeart/2005/8/layout/vList2"/>
    <dgm:cxn modelId="{3EBA9BFC-DD8A-C84C-9EB0-8203D11B0B36}" srcId="{4827948D-6E2A-A842-89DE-D62FADD3FBDB}" destId="{B1B906F8-BA81-164F-BC60-C939A45B6C9A}" srcOrd="0" destOrd="0" parTransId="{061EADA8-1389-C34D-BDAF-169E66EC9F01}" sibTransId="{A8EA035E-689C-2544-9775-1ACE1973DBD2}"/>
    <dgm:cxn modelId="{418C9DC7-F223-0143-9D0A-1C3ECE741D0C}" type="presParOf" srcId="{E020B1EE-E021-854B-9951-23D3CE316FD1}" destId="{BBB99A09-8092-1349-8D39-5D81188DA99C}" srcOrd="0" destOrd="0" presId="urn:microsoft.com/office/officeart/2005/8/layout/vList2"/>
    <dgm:cxn modelId="{D9AA2EB3-D9BB-E94D-8D99-55A139B8F8D8}" type="presParOf" srcId="{E020B1EE-E021-854B-9951-23D3CE316FD1}" destId="{B2293589-DF93-894F-9BDF-28B788F090B0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488DF-D113-0A48-9861-C4B86FE08498}">
      <dsp:nvSpPr>
        <dsp:cNvPr id="0" name=""/>
        <dsp:cNvSpPr/>
      </dsp:nvSpPr>
      <dsp:spPr>
        <a:xfrm rot="10800000">
          <a:off x="933935" y="1521"/>
          <a:ext cx="2632134" cy="10838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934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200" kern="1200" dirty="0"/>
            <a:t>Maxodeals.com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Web shop that runs on Magento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Serves as the source of product information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Worldwide shipment</a:t>
          </a:r>
        </a:p>
      </dsp:txBody>
      <dsp:txXfrm rot="10800000">
        <a:off x="1204889" y="1521"/>
        <a:ext cx="2361180" cy="1083818"/>
      </dsp:txXfrm>
    </dsp:sp>
    <dsp:sp modelId="{6B6574FE-7DAD-574F-A8AA-628943730CDA}">
      <dsp:nvSpPr>
        <dsp:cNvPr id="0" name=""/>
        <dsp:cNvSpPr/>
      </dsp:nvSpPr>
      <dsp:spPr>
        <a:xfrm>
          <a:off x="392026" y="1521"/>
          <a:ext cx="1083818" cy="108381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6A4B2-6513-9E46-A5A5-7FBF6FDCD167}">
      <dsp:nvSpPr>
        <dsp:cNvPr id="0" name=""/>
        <dsp:cNvSpPr/>
      </dsp:nvSpPr>
      <dsp:spPr>
        <a:xfrm rot="10800000">
          <a:off x="933935" y="1408868"/>
          <a:ext cx="2632134" cy="10838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934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200" kern="1200" dirty="0"/>
            <a:t>eBay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International shipment on .de and .com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Active on local eBay sites</a:t>
          </a:r>
        </a:p>
      </dsp:txBody>
      <dsp:txXfrm rot="10800000">
        <a:off x="1204889" y="1408868"/>
        <a:ext cx="2361180" cy="1083818"/>
      </dsp:txXfrm>
    </dsp:sp>
    <dsp:sp modelId="{20A2A922-CDCC-F545-BBCB-E1C8F512EDFD}">
      <dsp:nvSpPr>
        <dsp:cNvPr id="0" name=""/>
        <dsp:cNvSpPr/>
      </dsp:nvSpPr>
      <dsp:spPr>
        <a:xfrm>
          <a:off x="392026" y="1408868"/>
          <a:ext cx="1083818" cy="108381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F7392-7FCD-324F-B8AD-91983A88DD21}">
      <dsp:nvSpPr>
        <dsp:cNvPr id="0" name=""/>
        <dsp:cNvSpPr/>
      </dsp:nvSpPr>
      <dsp:spPr>
        <a:xfrm rot="10800000">
          <a:off x="933935" y="2816215"/>
          <a:ext cx="2632134" cy="10838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7934" tIns="45720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200" kern="1200" dirty="0"/>
            <a:t>Amazon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Active on local Amazon sites</a:t>
          </a:r>
        </a:p>
      </dsp:txBody>
      <dsp:txXfrm rot="10800000">
        <a:off x="1204889" y="2816215"/>
        <a:ext cx="2361180" cy="1083818"/>
      </dsp:txXfrm>
    </dsp:sp>
    <dsp:sp modelId="{9AFA2C39-6810-2148-B121-C0A53C131900}">
      <dsp:nvSpPr>
        <dsp:cNvPr id="0" name=""/>
        <dsp:cNvSpPr/>
      </dsp:nvSpPr>
      <dsp:spPr>
        <a:xfrm>
          <a:off x="392026" y="2816215"/>
          <a:ext cx="1083818" cy="108381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2AD0-8789-FD4E-B942-80726DB63AF8}">
      <dsp:nvSpPr>
        <dsp:cNvPr id="0" name=""/>
        <dsp:cNvSpPr/>
      </dsp:nvSpPr>
      <dsp:spPr>
        <a:xfrm>
          <a:off x="3474482" y="996587"/>
          <a:ext cx="907928" cy="315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574"/>
              </a:lnTo>
              <a:lnTo>
                <a:pt x="907928" y="157574"/>
              </a:lnTo>
              <a:lnTo>
                <a:pt x="907928" y="3151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DB9803-3FC8-BA46-83E7-FEA2D49740F3}">
      <dsp:nvSpPr>
        <dsp:cNvPr id="0" name=""/>
        <dsp:cNvSpPr/>
      </dsp:nvSpPr>
      <dsp:spPr>
        <a:xfrm>
          <a:off x="2566554" y="996587"/>
          <a:ext cx="907928" cy="315148"/>
        </a:xfrm>
        <a:custGeom>
          <a:avLst/>
          <a:gdLst/>
          <a:ahLst/>
          <a:cxnLst/>
          <a:rect l="0" t="0" r="0" b="0"/>
          <a:pathLst>
            <a:path>
              <a:moveTo>
                <a:pt x="907928" y="0"/>
              </a:moveTo>
              <a:lnTo>
                <a:pt x="907928" y="157574"/>
              </a:lnTo>
              <a:lnTo>
                <a:pt x="0" y="157574"/>
              </a:lnTo>
              <a:lnTo>
                <a:pt x="0" y="3151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08FBB-BA0A-1347-A271-A02E346A2FDB}">
      <dsp:nvSpPr>
        <dsp:cNvPr id="0" name=""/>
        <dsp:cNvSpPr/>
      </dsp:nvSpPr>
      <dsp:spPr>
        <a:xfrm>
          <a:off x="704978" y="996587"/>
          <a:ext cx="91440" cy="3151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514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ADD0AF-D733-414D-8AFB-63F307A84D1E}">
      <dsp:nvSpPr>
        <dsp:cNvPr id="0" name=""/>
        <dsp:cNvSpPr/>
      </dsp:nvSpPr>
      <dsp:spPr>
        <a:xfrm>
          <a:off x="344" y="246233"/>
          <a:ext cx="1500707" cy="7503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Research question:</a:t>
          </a:r>
          <a:endParaRPr lang="en-NL" sz="2100" b="1" kern="1200" dirty="0"/>
        </a:p>
      </dsp:txBody>
      <dsp:txXfrm>
        <a:off x="344" y="246233"/>
        <a:ext cx="1500707" cy="750353"/>
      </dsp:txXfrm>
    </dsp:sp>
    <dsp:sp modelId="{738AB388-B292-9D43-8E51-8A21CD353812}">
      <dsp:nvSpPr>
        <dsp:cNvPr id="0" name=""/>
        <dsp:cNvSpPr/>
      </dsp:nvSpPr>
      <dsp:spPr>
        <a:xfrm>
          <a:off x="344" y="1311736"/>
          <a:ext cx="1500707" cy="7503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Resources</a:t>
          </a:r>
          <a:endParaRPr lang="en-NL" sz="2100" kern="1200"/>
        </a:p>
      </dsp:txBody>
      <dsp:txXfrm>
        <a:off x="344" y="1311736"/>
        <a:ext cx="1500707" cy="750353"/>
      </dsp:txXfrm>
    </dsp:sp>
    <dsp:sp modelId="{C51911B5-B97F-DC4D-ABE5-ED89F2EC95CB}">
      <dsp:nvSpPr>
        <dsp:cNvPr id="0" name=""/>
        <dsp:cNvSpPr/>
      </dsp:nvSpPr>
      <dsp:spPr>
        <a:xfrm>
          <a:off x="2724128" y="246233"/>
          <a:ext cx="1500707" cy="7503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b="1" kern="1200" dirty="0"/>
            <a:t>Sub questions:</a:t>
          </a:r>
          <a:endParaRPr lang="en-NL" sz="2100" b="1" kern="1200" dirty="0"/>
        </a:p>
      </dsp:txBody>
      <dsp:txXfrm>
        <a:off x="2724128" y="246233"/>
        <a:ext cx="1500707" cy="750353"/>
      </dsp:txXfrm>
    </dsp:sp>
    <dsp:sp modelId="{F33F7C4D-7F55-D242-839D-1C92364C2E18}">
      <dsp:nvSpPr>
        <dsp:cNvPr id="0" name=""/>
        <dsp:cNvSpPr/>
      </dsp:nvSpPr>
      <dsp:spPr>
        <a:xfrm>
          <a:off x="1816200" y="1311736"/>
          <a:ext cx="1500707" cy="7503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Marketplace</a:t>
          </a:r>
          <a:endParaRPr lang="en-NL" sz="2100" kern="1200"/>
        </a:p>
      </dsp:txBody>
      <dsp:txXfrm>
        <a:off x="1816200" y="1311736"/>
        <a:ext cx="1500707" cy="750353"/>
      </dsp:txXfrm>
    </dsp:sp>
    <dsp:sp modelId="{EBDD8BAE-7C0B-984B-A281-643B96F8E982}">
      <dsp:nvSpPr>
        <dsp:cNvPr id="0" name=""/>
        <dsp:cNvSpPr/>
      </dsp:nvSpPr>
      <dsp:spPr>
        <a:xfrm>
          <a:off x="3632056" y="1311736"/>
          <a:ext cx="1500707" cy="7503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Processes</a:t>
          </a:r>
          <a:endParaRPr lang="en-NL" sz="2100" kern="1200"/>
        </a:p>
      </dsp:txBody>
      <dsp:txXfrm>
        <a:off x="3632056" y="1311736"/>
        <a:ext cx="1500707" cy="750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61BAC-BC10-9744-88BA-D32E05DEBE37}">
      <dsp:nvSpPr>
        <dsp:cNvPr id="0" name=""/>
        <dsp:cNvSpPr/>
      </dsp:nvSpPr>
      <dsp:spPr>
        <a:xfrm>
          <a:off x="2685286" y="0"/>
          <a:ext cx="1727157" cy="172742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F712C-59B3-BC46-AF5B-3BB16BF96FE7}">
      <dsp:nvSpPr>
        <dsp:cNvPr id="0" name=""/>
        <dsp:cNvSpPr/>
      </dsp:nvSpPr>
      <dsp:spPr>
        <a:xfrm>
          <a:off x="4412768" y="514924"/>
          <a:ext cx="1036294" cy="69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Other marketplaces</a:t>
          </a:r>
          <a:endParaRPr lang="en-NL" sz="900" kern="1200" dirty="0"/>
        </a:p>
      </dsp:txBody>
      <dsp:txXfrm>
        <a:off x="4412768" y="514924"/>
        <a:ext cx="1036294" cy="691111"/>
      </dsp:txXfrm>
    </dsp:sp>
    <dsp:sp modelId="{5E8EBA73-C3AE-8A48-88AA-E09A7A637BFA}">
      <dsp:nvSpPr>
        <dsp:cNvPr id="0" name=""/>
        <dsp:cNvSpPr/>
      </dsp:nvSpPr>
      <dsp:spPr>
        <a:xfrm>
          <a:off x="3067044" y="623651"/>
          <a:ext cx="959748" cy="479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Marketplace selection</a:t>
          </a:r>
          <a:endParaRPr lang="en-NL" sz="1100" kern="1200"/>
        </a:p>
      </dsp:txBody>
      <dsp:txXfrm>
        <a:off x="3067044" y="623651"/>
        <a:ext cx="959748" cy="479759"/>
      </dsp:txXfrm>
    </dsp:sp>
    <dsp:sp modelId="{7C09FE11-58B8-6E4D-A169-C04A1B2E7EB5}">
      <dsp:nvSpPr>
        <dsp:cNvPr id="0" name=""/>
        <dsp:cNvSpPr/>
      </dsp:nvSpPr>
      <dsp:spPr>
        <a:xfrm>
          <a:off x="2205574" y="992531"/>
          <a:ext cx="1727157" cy="172742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C7569-8579-6A47-8A70-9C0F425AD5FF}">
      <dsp:nvSpPr>
        <dsp:cNvPr id="0" name=""/>
        <dsp:cNvSpPr/>
      </dsp:nvSpPr>
      <dsp:spPr>
        <a:xfrm>
          <a:off x="3932731" y="1513197"/>
          <a:ext cx="1036294" cy="691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 dirty="0"/>
            <a:t>Magento – performance</a:t>
          </a:r>
          <a:endParaRPr lang="en-NL" sz="900" kern="1200" dirty="0"/>
        </a:p>
      </dsp:txBody>
      <dsp:txXfrm>
        <a:off x="3932731" y="1513197"/>
        <a:ext cx="1036294" cy="691111"/>
      </dsp:txXfrm>
    </dsp:sp>
    <dsp:sp modelId="{0897AAF3-5F3D-E741-B84D-74D04C89A46A}">
      <dsp:nvSpPr>
        <dsp:cNvPr id="0" name=""/>
        <dsp:cNvSpPr/>
      </dsp:nvSpPr>
      <dsp:spPr>
        <a:xfrm>
          <a:off x="2589278" y="1621923"/>
          <a:ext cx="959748" cy="479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Magento</a:t>
          </a:r>
          <a:endParaRPr lang="en-NL" sz="1100" kern="1200" dirty="0"/>
        </a:p>
      </dsp:txBody>
      <dsp:txXfrm>
        <a:off x="2589278" y="1621923"/>
        <a:ext cx="959748" cy="479759"/>
      </dsp:txXfrm>
    </dsp:sp>
    <dsp:sp modelId="{42DC2F1C-F0F0-2E44-864A-C3DF346FF895}">
      <dsp:nvSpPr>
        <dsp:cNvPr id="0" name=""/>
        <dsp:cNvSpPr/>
      </dsp:nvSpPr>
      <dsp:spPr>
        <a:xfrm>
          <a:off x="2808214" y="2103836"/>
          <a:ext cx="1483896" cy="148449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2D2B3-A6E0-4947-A43A-0952BEAD236D}">
      <dsp:nvSpPr>
        <dsp:cNvPr id="0" name=""/>
        <dsp:cNvSpPr/>
      </dsp:nvSpPr>
      <dsp:spPr>
        <a:xfrm>
          <a:off x="3069315" y="2621631"/>
          <a:ext cx="959748" cy="479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Feedback from customers</a:t>
          </a:r>
          <a:endParaRPr lang="en-NL" sz="1100" kern="1200" dirty="0"/>
        </a:p>
      </dsp:txBody>
      <dsp:txXfrm>
        <a:off x="3069315" y="2621631"/>
        <a:ext cx="959748" cy="4797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B08AC-3B8D-6A49-8BA6-4CE8775997BD}">
      <dsp:nvSpPr>
        <dsp:cNvPr id="0" name=""/>
        <dsp:cNvSpPr/>
      </dsp:nvSpPr>
      <dsp:spPr>
        <a:xfrm>
          <a:off x="2296414" y="431"/>
          <a:ext cx="1537446" cy="922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Based on the Filter model by Leeman, a model for export planning</a:t>
          </a:r>
        </a:p>
      </dsp:txBody>
      <dsp:txXfrm>
        <a:off x="2296414" y="431"/>
        <a:ext cx="1537446" cy="922467"/>
      </dsp:txXfrm>
    </dsp:sp>
    <dsp:sp modelId="{C4C8A29D-3564-EF4A-A869-90B76DE9F460}">
      <dsp:nvSpPr>
        <dsp:cNvPr id="0" name=""/>
        <dsp:cNvSpPr/>
      </dsp:nvSpPr>
      <dsp:spPr>
        <a:xfrm>
          <a:off x="3987605" y="431"/>
          <a:ext cx="1537446" cy="922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Criteria ranked on importance, from a PESTLE Analysis and observations.</a:t>
          </a:r>
        </a:p>
      </dsp:txBody>
      <dsp:txXfrm>
        <a:off x="3987605" y="431"/>
        <a:ext cx="1537446" cy="922467"/>
      </dsp:txXfrm>
    </dsp:sp>
    <dsp:sp modelId="{859AE37F-2928-3F4C-9948-650E64698C3B}">
      <dsp:nvSpPr>
        <dsp:cNvPr id="0" name=""/>
        <dsp:cNvSpPr/>
      </dsp:nvSpPr>
      <dsp:spPr>
        <a:xfrm>
          <a:off x="5678796" y="431"/>
          <a:ext cx="1537446" cy="9224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noProof="0" dirty="0"/>
            <a:t>Walmart &amp; Mercado Libre</a:t>
          </a:r>
        </a:p>
      </dsp:txBody>
      <dsp:txXfrm>
        <a:off x="5678796" y="431"/>
        <a:ext cx="1537446" cy="9224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8CC85-24D3-EA4D-BB3B-FDB3143148DC}">
      <dsp:nvSpPr>
        <dsp:cNvPr id="0" name=""/>
        <dsp:cNvSpPr/>
      </dsp:nvSpPr>
      <dsp:spPr>
        <a:xfrm>
          <a:off x="2887834" y="450"/>
          <a:ext cx="3248813" cy="2975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Cdiscount</a:t>
          </a:r>
          <a:endParaRPr lang="en-NL" sz="1400" kern="1200"/>
        </a:p>
      </dsp:txBody>
      <dsp:txXfrm>
        <a:off x="2902360" y="14976"/>
        <a:ext cx="3219761" cy="268505"/>
      </dsp:txXfrm>
    </dsp:sp>
    <dsp:sp modelId="{93F79E0F-5C95-F842-BDC4-331423392C85}">
      <dsp:nvSpPr>
        <dsp:cNvPr id="0" name=""/>
        <dsp:cNvSpPr/>
      </dsp:nvSpPr>
      <dsp:spPr>
        <a:xfrm>
          <a:off x="2887834" y="312886"/>
          <a:ext cx="3248813" cy="2975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Bol.com</a:t>
          </a:r>
          <a:endParaRPr lang="en-NL" sz="1400" kern="1200"/>
        </a:p>
      </dsp:txBody>
      <dsp:txXfrm>
        <a:off x="2902360" y="327412"/>
        <a:ext cx="3219761" cy="268505"/>
      </dsp:txXfrm>
    </dsp:sp>
    <dsp:sp modelId="{FCA1294E-A6F9-E344-90EB-96B3BFD78212}">
      <dsp:nvSpPr>
        <dsp:cNvPr id="0" name=""/>
        <dsp:cNvSpPr/>
      </dsp:nvSpPr>
      <dsp:spPr>
        <a:xfrm>
          <a:off x="2887834" y="625321"/>
          <a:ext cx="3248813" cy="2975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/>
            <a:t>Amazon Japan</a:t>
          </a:r>
          <a:endParaRPr lang="en-NL" sz="1400" kern="1200"/>
        </a:p>
      </dsp:txBody>
      <dsp:txXfrm>
        <a:off x="2902360" y="639847"/>
        <a:ext cx="3219761" cy="268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8CC85-24D3-EA4D-BB3B-FDB3143148DC}">
      <dsp:nvSpPr>
        <dsp:cNvPr id="0" name=""/>
        <dsp:cNvSpPr/>
      </dsp:nvSpPr>
      <dsp:spPr>
        <a:xfrm>
          <a:off x="2887834" y="0"/>
          <a:ext cx="3248813" cy="584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700" kern="1200" dirty="0"/>
            <a:t>Cdiscount</a:t>
          </a:r>
          <a:endParaRPr lang="en-NL" sz="2700" kern="1200" dirty="0"/>
        </a:p>
      </dsp:txBody>
      <dsp:txXfrm>
        <a:off x="2916380" y="28546"/>
        <a:ext cx="3191721" cy="5276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E5C09-62F1-374B-A440-8FC975D956F1}">
      <dsp:nvSpPr>
        <dsp:cNvPr id="0" name=""/>
        <dsp:cNvSpPr/>
      </dsp:nvSpPr>
      <dsp:spPr>
        <a:xfrm>
          <a:off x="0" y="64146"/>
          <a:ext cx="3820886" cy="422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/>
            <a:t>Information:</a:t>
          </a:r>
          <a:endParaRPr lang="en-NL" sz="1600" kern="1200" dirty="0"/>
        </a:p>
      </dsp:txBody>
      <dsp:txXfrm>
        <a:off x="20619" y="84765"/>
        <a:ext cx="3779648" cy="381147"/>
      </dsp:txXfrm>
    </dsp:sp>
    <dsp:sp modelId="{757AAA2B-8186-C44C-AD59-50F5D8137E10}">
      <dsp:nvSpPr>
        <dsp:cNvPr id="0" name=""/>
        <dsp:cNvSpPr/>
      </dsp:nvSpPr>
      <dsp:spPr>
        <a:xfrm>
          <a:off x="0" y="486531"/>
          <a:ext cx="3820886" cy="341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313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L" sz="1200" kern="1200" dirty="0"/>
            <a:t>Third most popular eCommerce platform in France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L" sz="1200" kern="1200" dirty="0"/>
            <a:t>Allowed to sell used items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L" sz="1200" kern="1200" dirty="0"/>
            <a:t>Commission 15-17% per order (includes shipment)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L" sz="1200" kern="1200" dirty="0"/>
            <a:t>€39,99 per month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L" sz="1200" kern="1200" dirty="0"/>
            <a:t>Automation category not fully developed yet</a:t>
          </a:r>
        </a:p>
      </dsp:txBody>
      <dsp:txXfrm>
        <a:off x="0" y="486531"/>
        <a:ext cx="3820886" cy="3419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99A09-8092-1349-8D39-5D81188DA99C}">
      <dsp:nvSpPr>
        <dsp:cNvPr id="0" name=""/>
        <dsp:cNvSpPr/>
      </dsp:nvSpPr>
      <dsp:spPr>
        <a:xfrm>
          <a:off x="0" y="47615"/>
          <a:ext cx="3668486" cy="3971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/>
            <a:t>Points of attention:</a:t>
          </a:r>
          <a:endParaRPr lang="en-NL" sz="1500" kern="1200" dirty="0"/>
        </a:p>
      </dsp:txBody>
      <dsp:txXfrm>
        <a:off x="19388" y="67003"/>
        <a:ext cx="3629710" cy="358381"/>
      </dsp:txXfrm>
    </dsp:sp>
    <dsp:sp modelId="{B2293589-DF93-894F-9BDF-28B788F090B0}">
      <dsp:nvSpPr>
        <dsp:cNvPr id="0" name=""/>
        <dsp:cNvSpPr/>
      </dsp:nvSpPr>
      <dsp:spPr>
        <a:xfrm>
          <a:off x="0" y="444773"/>
          <a:ext cx="3668486" cy="707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74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NL" sz="1200" kern="1200" dirty="0"/>
            <a:t>Product information in French</a:t>
          </a:r>
          <a:endParaRPr lang="en-N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kern="1200" noProof="0" dirty="0"/>
            <a:t>Use of EANs</a:t>
          </a:r>
        </a:p>
      </dsp:txBody>
      <dsp:txXfrm>
        <a:off x="0" y="444773"/>
        <a:ext cx="3668486" cy="707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CC20273-5AA7-4B5D-8917-720BAAB913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61CC58D-E543-4F81-9083-39F6F7D445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A204F7-5675-4C59-A27A-65E32996FCDA}" type="datetime1">
              <a:rPr lang="nl-NL" smtClean="0"/>
              <a:t>25-6-2023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C66FDA1-CF86-4FB5-8893-04F6CB5B0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9D5CFB5-A96B-47B6-A27C-F99C604341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DD7E118-DCD0-425E-8F60-56D854F8828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82593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E6607-814F-4CEC-A2A8-DFFAB9AE84F2}" type="datetime1">
              <a:rPr lang="nl-NL" smtClean="0"/>
              <a:pPr/>
              <a:t>25-6-2023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noProof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6B913A0-8194-43AB-8CE1-D8825DE3150C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682767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682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10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8051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11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372605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12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28520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13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58522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92E845-95EB-494B-BD46-1948E2467E0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01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15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067788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16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94055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6B913A0-8194-43AB-8CE1-D8825DE3150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62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3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2169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4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3144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5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3395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6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21504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7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02218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8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18908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6B913A0-8194-43AB-8CE1-D8825DE3150C}" type="slidenum">
              <a:rPr lang="nl-NL" noProof="0" smtClean="0"/>
              <a:t>9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9307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8" descr="foto van palmblad tegen roze achtergrond&#10;">
            <a:extLst>
              <a:ext uri="{FF2B5EF4-FFF2-40B4-BE49-F238E27FC236}">
                <a16:creationId xmlns:a16="http://schemas.microsoft.com/office/drawing/2014/main" id="{E987AC57-CBB8-467C-8A39-019EA33D0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9" name="Subtitel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3" name="Rechthoek 12">
            <a:extLst>
              <a:ext uri="{FF2B5EF4-FFF2-40B4-BE49-F238E27FC236}">
                <a16:creationId xmlns:a16="http://schemas.microsoft.com/office/drawing/2014/main" id="{A7B65983-FD48-4F6F-B9D8-7A4630CFB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4947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sico’s en belo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756047-4BD9-4845-A4E0-6E87CD5760EE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" name="Rechthoek 13">
            <a:extLst>
              <a:ext uri="{FF2B5EF4-FFF2-40B4-BE49-F238E27FC236}">
                <a16:creationId xmlns:a16="http://schemas.microsoft.com/office/drawing/2014/main" id="{B93065D5-A5FE-A60F-A6DE-AB891271661B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763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angrij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D7ADC69-E610-1C42-9846-2B9E1A0EE451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" name="Rechthoek 13">
            <a:extLst>
              <a:ext uri="{FF2B5EF4-FFF2-40B4-BE49-F238E27FC236}">
                <a16:creationId xmlns:a16="http://schemas.microsoft.com/office/drawing/2014/main" id="{E1D62749-A535-48F0-5F39-4F6207D90E2E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88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5E75BF-35DB-894A-914A-1D90938B7B15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4242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36192"/>
            <a:ext cx="10515600" cy="435133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D7F351-BD6C-9C4D-A891-0877286419DE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411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langrijke concep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604C72-CBAE-9F49-A6CF-AAFABFF0FCBA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19621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da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FBF2A3C9-825E-9F40-B826-B6CBB6E0C547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7" name="Rechthoek 8">
            <a:extLst>
              <a:ext uri="{FF2B5EF4-FFF2-40B4-BE49-F238E27FC236}">
                <a16:creationId xmlns:a16="http://schemas.microsoft.com/office/drawing/2014/main" id="{4679EE2F-113B-217C-712E-DC47BB1F944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947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C11192F3-A424-430E-B4BC-525DF06AE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0584" y="1901952"/>
            <a:ext cx="3937416" cy="2387600"/>
          </a:xfrm>
        </p:spPr>
        <p:txBody>
          <a:bodyPr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9" name="Subtitel 2">
            <a:extLst>
              <a:ext uri="{FF2B5EF4-FFF2-40B4-BE49-F238E27FC236}">
                <a16:creationId xmlns:a16="http://schemas.microsoft.com/office/drawing/2014/main" id="{8FD8B2AA-F7CC-4211-87D1-ABF49E9994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0584" y="4379976"/>
            <a:ext cx="3937416" cy="572798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 noProof="0"/>
              <a:t>Klik om de subtitelstijl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CAF1BA5-EAFF-4D55-A445-675B1CEF48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3825" y="1143000"/>
            <a:ext cx="5029200" cy="457200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issieverkla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133E9590-ACA6-F842-9D1A-86C02BDFCA54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61832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5" name="Tijdelijke aanduiding voor tekst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10" name="Tijdelijke aanduiding voor afbeelding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9" name="Tijdelijke aanduiding voor tekst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20" name="Tijdelijke aanduiding voor tekst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AA50F-EF16-1C4B-8408-83C154471F1E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04744A-3684-5F4B-A245-D6F7152114ED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21" name="Tijdelijke aanduiding voor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nl-NL" noProof="0"/>
              <a:t>Klik op het pictogram om een SmartArt-graphic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92502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issieverkla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B581EE29-7D44-4587-82CF-1233814B7533}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D9DE5763-72AE-43A2-A15B-0A85851E82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777240"/>
            <a:ext cx="5184648" cy="530352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1828800"/>
            <a:ext cx="4087368" cy="841248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63040" y="2799983"/>
            <a:ext cx="4087368" cy="2203704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76C172C3-9308-EB4D-96EA-CE197EEA09A7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7" name="Rechthoek 9">
            <a:extLst>
              <a:ext uri="{FF2B5EF4-FFF2-40B4-BE49-F238E27FC236}">
                <a16:creationId xmlns:a16="http://schemas.microsoft.com/office/drawing/2014/main" id="{32DBA839-43CC-5D27-FA97-4EA70EC8050A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555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625185A-7ACF-664F-BEA4-A308A335BFE4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9192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rkt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9DB3EF-06E1-B844-90E7-1655BF448EDA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279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5AA14AE4-11F2-4FDA-9E81-B2567D6A64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6181344" cy="6858000"/>
          </a:xfrm>
          <a:custGeom>
            <a:avLst/>
            <a:gdLst>
              <a:gd name="connsiteX0" fmla="*/ 961757 w 6181344"/>
              <a:gd name="connsiteY0" fmla="*/ 4070850 h 6858000"/>
              <a:gd name="connsiteX1" fmla="*/ 961757 w 6181344"/>
              <a:gd name="connsiteY1" fmla="*/ 5076690 h 6858000"/>
              <a:gd name="connsiteX2" fmla="*/ 6094475 w 6181344"/>
              <a:gd name="connsiteY2" fmla="*/ 5076690 h 6858000"/>
              <a:gd name="connsiteX3" fmla="*/ 6094475 w 6181344"/>
              <a:gd name="connsiteY3" fmla="*/ 4070850 h 6858000"/>
              <a:gd name="connsiteX4" fmla="*/ 0 w 6181344"/>
              <a:gd name="connsiteY4" fmla="*/ 0 h 6858000"/>
              <a:gd name="connsiteX5" fmla="*/ 6181344 w 6181344"/>
              <a:gd name="connsiteY5" fmla="*/ 0 h 6858000"/>
              <a:gd name="connsiteX6" fmla="*/ 6181344 w 6181344"/>
              <a:gd name="connsiteY6" fmla="*/ 6858000 h 6858000"/>
              <a:gd name="connsiteX7" fmla="*/ 0 w 618134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81344" h="6858000">
                <a:moveTo>
                  <a:pt x="961757" y="4070850"/>
                </a:moveTo>
                <a:lnTo>
                  <a:pt x="961757" y="5076690"/>
                </a:lnTo>
                <a:lnTo>
                  <a:pt x="6094475" y="5076690"/>
                </a:lnTo>
                <a:lnTo>
                  <a:pt x="6094475" y="4070850"/>
                </a:lnTo>
                <a:close/>
                <a:moveTo>
                  <a:pt x="0" y="0"/>
                </a:moveTo>
                <a:lnTo>
                  <a:pt x="6181344" y="0"/>
                </a:lnTo>
                <a:lnTo>
                  <a:pt x="618134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 userDrawn="1"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728" y="4151376"/>
            <a:ext cx="4443664" cy="914400"/>
          </a:xfrm>
        </p:spPr>
        <p:txBody>
          <a:bodyPr rtlCol="0" anchor="ctr" anchorCtr="0">
            <a:normAutofit/>
          </a:bodyPr>
          <a:lstStyle>
            <a:lvl1pPr algn="ctr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5F381AAE-62C0-4761-90A8-43C8E0B3D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00" y="777240"/>
            <a:ext cx="8229600" cy="5303520"/>
          </a:xfrm>
          <a:custGeom>
            <a:avLst/>
            <a:gdLst>
              <a:gd name="connsiteX0" fmla="*/ 0 w 8229600"/>
              <a:gd name="connsiteY0" fmla="*/ 0 h 5303520"/>
              <a:gd name="connsiteX1" fmla="*/ 8229600 w 8229600"/>
              <a:gd name="connsiteY1" fmla="*/ 0 h 5303520"/>
              <a:gd name="connsiteX2" fmla="*/ 8229600 w 8229600"/>
              <a:gd name="connsiteY2" fmla="*/ 5303520 h 5303520"/>
              <a:gd name="connsiteX3" fmla="*/ 0 w 8229600"/>
              <a:gd name="connsiteY3" fmla="*/ 5303520 h 5303520"/>
              <a:gd name="connsiteX4" fmla="*/ 0 w 8229600"/>
              <a:gd name="connsiteY4" fmla="*/ 4299450 h 5303520"/>
              <a:gd name="connsiteX5" fmla="*/ 3047999 w 8229600"/>
              <a:gd name="connsiteY5" fmla="*/ 4299450 h 5303520"/>
              <a:gd name="connsiteX6" fmla="*/ 3047999 w 8229600"/>
              <a:gd name="connsiteY6" fmla="*/ 3293610 h 5303520"/>
              <a:gd name="connsiteX7" fmla="*/ 0 w 8229600"/>
              <a:gd name="connsiteY7" fmla="*/ 329361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29600" h="5303520">
                <a:moveTo>
                  <a:pt x="0" y="0"/>
                </a:moveTo>
                <a:lnTo>
                  <a:pt x="8229600" y="0"/>
                </a:lnTo>
                <a:lnTo>
                  <a:pt x="8229600" y="5303520"/>
                </a:lnTo>
                <a:lnTo>
                  <a:pt x="0" y="5303520"/>
                </a:lnTo>
                <a:lnTo>
                  <a:pt x="0" y="4299450"/>
                </a:lnTo>
                <a:lnTo>
                  <a:pt x="3047999" y="4299450"/>
                </a:lnTo>
                <a:lnTo>
                  <a:pt x="3047999" y="3293610"/>
                </a:lnTo>
                <a:lnTo>
                  <a:pt x="0" y="329361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53BB49CF-74B4-C44B-B1C0-80646554F9C6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edrijfs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nl-NL" sz="360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9F7C242-1A02-C749-B210-3F55AFFCEA44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4514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4" name="Tijdelijke aanduiding voor tekst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Titel van item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Year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1" name="Tijdelijke aanduiding voor tekst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5" name="Tijdelijke aanduiding voor tekst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6" name="Tijdelijke aanduiding voor tekst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8" name="Tijdelijke aanduiding voor tekst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9" name="Tijdelijke aanduiding voor tekst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7" name="Tijdelijke aanduiding voor tekst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0" name="Tijdelijke aanduiding voor tekst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1" name="Tijdelijke aanduiding voor tekst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Year</a:t>
            </a:r>
          </a:p>
        </p:txBody>
      </p:sp>
      <p:sp>
        <p:nvSpPr>
          <p:cNvPr id="52" name="Tijdelijke aanduiding voor tekst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3" name="Tijdelijke aanduiding voor tekst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4" name="Tijdelijke aanduiding voor tekst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5" name="Tijdelijke aanduiding voor tekst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6" name="Tijdelijke aanduiding voor tekst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7" name="Tijdelijke aanduiding voor tekst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8" name="Tijdelijke aanduiding voor tekst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0" name="Tijdelijke aanduiding voor tekst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1" name="Tijdelijke aanduiding voor tekst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9" name="Tijdelijke aanduiding voor tekst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2" name="Tijdelijke aanduiding voor tekst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3" name="Tijdelijke aanduiding voor tekst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33" name="Tijdelijke aanduiding voor datum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fld id="{02DD798E-8D3C-0642-B6D3-00770B8F6A9D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34" name="Tijdelijke aanduiding voor voettekst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35" name="Tijdelijke aanduiding voor dianummer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106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sico’s en belo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FF83E037-B49C-4664-8547-6F1930E2BD04}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0200" y="1371600"/>
            <a:ext cx="5057774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09928" y="2105025"/>
            <a:ext cx="4178808" cy="338328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54496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496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714232" y="2103120"/>
            <a:ext cx="2185416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714232" y="2569464"/>
            <a:ext cx="2185416" cy="291693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51C6AD8-533C-4E48-979C-24DC749FCE22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elangrij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>
            <a:extLst>
              <a:ext uri="{FF2B5EF4-FFF2-40B4-BE49-F238E27FC236}">
                <a16:creationId xmlns:a16="http://schemas.microsoft.com/office/drawing/2014/main" id="{F1584ECC-FA3B-4A7A-A456-6472AE8B1DA3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A8F5C17-5DF3-42C2-B87F-A2F50BE04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1016" y="1929383"/>
            <a:ext cx="4480560" cy="640080"/>
          </a:xfrm>
        </p:spPr>
        <p:txBody>
          <a:bodyPr rtlCol="0">
            <a:noAutofit/>
          </a:bodyPr>
          <a:lstStyle>
            <a:lvl1pPr algn="l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98448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98448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685032" y="2871216"/>
            <a:ext cx="2066544" cy="365760"/>
          </a:xfrm>
        </p:spPr>
        <p:txBody>
          <a:bodyPr rtlCol="0" anchor="b">
            <a:normAutofit/>
          </a:bodyPr>
          <a:lstStyle>
            <a:lvl1pPr marL="0" indent="0">
              <a:buNone/>
              <a:defRPr sz="1800" b="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685032" y="3337560"/>
            <a:ext cx="2066544" cy="22860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DE97EF55-0D4D-4801-869B-04ED682D62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8776" y="1289304"/>
            <a:ext cx="4572000" cy="4334256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55A51B1-128C-094D-817E-11C13D421AC1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636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714980"/>
            <a:ext cx="10515600" cy="640080"/>
          </a:xfrm>
        </p:spPr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19656"/>
            <a:ext cx="5157787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86584"/>
            <a:ext cx="5157787" cy="368458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19656"/>
            <a:ext cx="5183188" cy="54864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 noProof="0"/>
              <a:t>Klik om de tekststijlen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386584"/>
            <a:ext cx="5183188" cy="3684588"/>
          </a:xfrm>
        </p:spPr>
        <p:txBody>
          <a:bodyPr rtlCol="0"/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0FF70F-55F4-604C-B642-FFD93A86A641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91005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elangrijke concep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10" y="1878096"/>
            <a:ext cx="4572000" cy="939209"/>
          </a:xfrm>
        </p:spPr>
        <p:txBody>
          <a:bodyPr rtlCol="0"/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9A7277-2943-CB40-A097-314A028564ED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EF15002-67E4-4A4E-8458-C33E897B7F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84910" y="3184149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FEF5233-78E0-4693-B7BD-AB83F370493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184910" y="2888594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DAFFB0F1-B93F-405D-9BAC-C8487E8EAD3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184910" y="4340145"/>
            <a:ext cx="45720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78DECC8A-9731-47C9-ADC8-DB414C006D1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184910" y="4044590"/>
            <a:ext cx="45720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2"/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</p:spTree>
    <p:extLst>
      <p:ext uri="{BB962C8B-B14F-4D97-AF65-F5344CB8AC3E}">
        <p14:creationId xmlns:p14="http://schemas.microsoft.com/office/powerpoint/2010/main" val="40506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eda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CFE1AAB-5EBC-4913-9A1E-DBC69C761B22}"/>
              </a:ext>
            </a:extLst>
          </p:cNvPr>
          <p:cNvSpPr/>
          <p:nvPr userDrawn="1"/>
        </p:nvSpPr>
        <p:spPr>
          <a:xfrm>
            <a:off x="4066032" y="0"/>
            <a:ext cx="4059936" cy="6858000"/>
          </a:xfrm>
          <a:prstGeom prst="rect">
            <a:avLst/>
          </a:prstGeom>
          <a:solidFill>
            <a:schemeClr val="accent5">
              <a:lumMod val="9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0" y="2450592"/>
            <a:ext cx="2743200" cy="640080"/>
          </a:xfrm>
        </p:spPr>
        <p:txBody>
          <a:bodyPr rtlCol="0">
            <a:noAutofit/>
          </a:bodyPr>
          <a:lstStyle>
            <a:lvl1pPr algn="ctr"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4400" y="3566160"/>
            <a:ext cx="2743200" cy="265176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7DEC1559-2034-4E4E-8032-8560148DB7FD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8043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afbeelding 64">
            <a:extLst>
              <a:ext uri="{FF2B5EF4-FFF2-40B4-BE49-F238E27FC236}">
                <a16:creationId xmlns:a16="http://schemas.microsoft.com/office/drawing/2014/main" id="{D73C250B-F170-486D-A636-FAA4ED92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88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E32DAA-2F83-4F0B-B593-EAEC38A22B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20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6F62CE30-AF00-49C9-BB4C-FF4623AE4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11E27B3C-F9CB-489A-B87D-B019E8024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882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9" name="Tijdelijke aanduiding voor afbeelding 7">
            <a:extLst>
              <a:ext uri="{FF2B5EF4-FFF2-40B4-BE49-F238E27FC236}">
                <a16:creationId xmlns:a16="http://schemas.microsoft.com/office/drawing/2014/main" id="{DE0F61DF-6086-4D91-A1DB-0C91BD225C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4236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15" name="Tijdelijke aanduiding voor tekst 12">
            <a:extLst>
              <a:ext uri="{FF2B5EF4-FFF2-40B4-BE49-F238E27FC236}">
                <a16:creationId xmlns:a16="http://schemas.microsoft.com/office/drawing/2014/main" id="{DD1B9ECE-8B72-4E8C-BF0F-42BAD333E5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2678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6" name="Tijdelijke aanduiding voor tekst 12">
            <a:extLst>
              <a:ext uri="{FF2B5EF4-FFF2-40B4-BE49-F238E27FC236}">
                <a16:creationId xmlns:a16="http://schemas.microsoft.com/office/drawing/2014/main" id="{CC01C00D-D845-4EA4-ACEA-80430CEC0E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42360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10" name="Tijdelijke aanduiding voor afbeelding 7">
            <a:extLst>
              <a:ext uri="{FF2B5EF4-FFF2-40B4-BE49-F238E27FC236}">
                <a16:creationId xmlns:a16="http://schemas.microsoft.com/office/drawing/2014/main" id="{E36DA0C1-756A-41EF-BD41-B210DAD57A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4652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17" name="Tijdelijke aanduiding voor tekst 12">
            <a:extLst>
              <a:ext uri="{FF2B5EF4-FFF2-40B4-BE49-F238E27FC236}">
                <a16:creationId xmlns:a16="http://schemas.microsoft.com/office/drawing/2014/main" id="{22C7D19B-8BCA-4A46-A531-C74F00C501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6204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18" name="Tijdelijke aanduiding voor tekst 12">
            <a:extLst>
              <a:ext uri="{FF2B5EF4-FFF2-40B4-BE49-F238E27FC236}">
                <a16:creationId xmlns:a16="http://schemas.microsoft.com/office/drawing/2014/main" id="{A1BA12AE-AA7B-4898-AE4C-6EF1BF0293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45886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C824A7A5-D0EA-414B-A57F-AFC09799DF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0680" y="1975104"/>
            <a:ext cx="2103120" cy="3017520"/>
          </a:xfrm>
          <a:solidFill>
            <a:schemeClr val="accent4"/>
          </a:solidFill>
          <a:ln w="88900">
            <a:solidFill>
              <a:schemeClr val="bg1"/>
            </a:solidFill>
            <a:miter lim="800000"/>
          </a:ln>
          <a:effectLst>
            <a:outerShdw blurRad="127000" dist="38100" dir="2700000" algn="ctr" rotWithShape="0">
              <a:schemeClr val="tx1">
                <a:alpha val="40000"/>
              </a:schemeClr>
            </a:outerShdw>
          </a:effectLst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19" name="Tijdelijke aanduiding voor tekst 12">
            <a:extLst>
              <a:ext uri="{FF2B5EF4-FFF2-40B4-BE49-F238E27FC236}">
                <a16:creationId xmlns:a16="http://schemas.microsoft.com/office/drawing/2014/main" id="{0CCA0A92-44E0-4256-BDF5-D01C27404D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9412" y="5249545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Naam</a:t>
            </a:r>
          </a:p>
        </p:txBody>
      </p:sp>
      <p:sp>
        <p:nvSpPr>
          <p:cNvPr id="20" name="Tijdelijke aanduiding voor tekst 12">
            <a:extLst>
              <a:ext uri="{FF2B5EF4-FFF2-40B4-BE49-F238E27FC236}">
                <a16:creationId xmlns:a16="http://schemas.microsoft.com/office/drawing/2014/main" id="{16D5C7BE-6D3E-4E7E-BBE6-230B10C2F43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9094" y="5538152"/>
            <a:ext cx="2103438" cy="27432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 rtl="0"/>
            <a:r>
              <a:rPr lang="nl-NL" noProof="0"/>
              <a:t>Titel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5E1514-CB9F-284E-AE6F-F465E53EB864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031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23F1CA-E887-AF40-A2BC-51D6EC06503E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21" name="Tijdelijke aanduiding voor SmartArt 20">
            <a:extLst>
              <a:ext uri="{FF2B5EF4-FFF2-40B4-BE49-F238E27FC236}">
                <a16:creationId xmlns:a16="http://schemas.microsoft.com/office/drawing/2014/main" id="{22DDECCB-0586-4A4E-B5E8-F4F3A0C4DD2C}"/>
              </a:ext>
            </a:extLst>
          </p:cNvPr>
          <p:cNvSpPr>
            <a:spLocks noGrp="1"/>
          </p:cNvSpPr>
          <p:nvPr>
            <p:ph type="dgm" sz="quarter" idx="27"/>
          </p:nvPr>
        </p:nvSpPr>
        <p:spPr>
          <a:xfrm>
            <a:off x="1088136" y="2039112"/>
            <a:ext cx="10515600" cy="3960812"/>
          </a:xfrm>
        </p:spPr>
        <p:txBody>
          <a:bodyPr rtlCol="0"/>
          <a:lstStyle/>
          <a:p>
            <a:pPr rtl="0"/>
            <a:r>
              <a:rPr lang="en-GB" noProof="0"/>
              <a:t>Click icon to add SmartArt graphic</a:t>
            </a:r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726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9072CCB7-8B6D-4640-9349-4BF4E6715721}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55BE3A6-48FA-4624-9CA9-027EFA2EFD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90913CB-E9D8-4BC6-BF27-FBDED2266B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657183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57183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AC961473-F8E7-498A-AFFD-2BC0065884E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657183" y="3567512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F32F6735-86D0-4D0F-9741-8D6C74C99BA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657183" y="3863067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DAD41BAB-B874-4283-8FDD-618EAB4B7CC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657183" y="4737597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382FE5C-EADC-4EF2-9E4F-06BDCA5551B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657183" y="5033152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5016684-22E4-49BC-9E14-2E73CF3F75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04811" y="2411516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5C52459E-612F-4699-B9E5-39839B5B6D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04811" y="2707071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C93FEF41-CD0D-4D3A-90FA-2F123068E73D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04811" y="3570539"/>
            <a:ext cx="4114800" cy="274320"/>
          </a:xfrm>
        </p:spPr>
        <p:txBody>
          <a:bodyPr rtlCol="0">
            <a:noAutofit/>
          </a:bodyPr>
          <a:lstStyle>
            <a:lvl1pPr marL="0" indent="0">
              <a:lnSpc>
                <a:spcPts val="2200"/>
              </a:lnSpc>
              <a:buNone/>
              <a:defRPr sz="1800">
                <a:solidFill>
                  <a:schemeClr val="accent3">
                    <a:lumMod val="50000"/>
                  </a:schemeClr>
                </a:solidFill>
                <a:latin typeface="+mj-lt"/>
              </a:defRPr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56A7E58B-04CA-4390-878D-CBE6185E32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04811" y="3865136"/>
            <a:ext cx="4114800" cy="731520"/>
          </a:xfrm>
        </p:spPr>
        <p:txBody>
          <a:bodyPr rtlCol="0">
            <a:normAutofit/>
          </a:bodyPr>
          <a:lstStyle>
            <a:lvl1pPr marL="0" indent="0">
              <a:lnSpc>
                <a:spcPts val="22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53D6096-C6CD-C04C-9F49-82AEFD043848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2" name="Rechthoek 18">
            <a:extLst>
              <a:ext uri="{FF2B5EF4-FFF2-40B4-BE49-F238E27FC236}">
                <a16:creationId xmlns:a16="http://schemas.microsoft.com/office/drawing/2014/main" id="{6F821DF7-2C9E-672B-8A7D-00EA3A1A7FEB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842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rkt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74849AF-E9E9-4606-B5ED-99DD9840B922}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500288"/>
            <a:ext cx="10058400" cy="56526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331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2230B408-EB55-4F52-8E6D-81122B0E674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5945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594AD6F-861E-4958-9DD7-5C6CBEA1534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65592" y="3548340"/>
            <a:ext cx="2743200" cy="2286000"/>
          </a:xfrm>
        </p:spPr>
        <p:txBody>
          <a:bodyPr rtlCol="0">
            <a:normAutofit/>
          </a:bodyPr>
          <a:lstStyle>
            <a:lvl1pPr marL="0" indent="0" algn="ctr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303B61-88C0-FE47-A546-EB8383E71E79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7" name="Rechthoek 10">
            <a:extLst>
              <a:ext uri="{FF2B5EF4-FFF2-40B4-BE49-F238E27FC236}">
                <a16:creationId xmlns:a16="http://schemas.microsoft.com/office/drawing/2014/main" id="{479DC49F-9D87-00CD-8517-4CE48657C228}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5921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893EBD09-1706-473B-B779-2BE1D717216B}"/>
              </a:ext>
            </a:extLst>
          </p:cNvPr>
          <p:cNvSpPr/>
          <p:nvPr/>
        </p:nvSpPr>
        <p:spPr>
          <a:xfrm>
            <a:off x="963281" y="4070850"/>
            <a:ext cx="5132718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fld id="{7894F3BC-E3F9-834E-9AEC-F245352FABCA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58458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edrijfsconce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C62EDD7B-9CFE-429C-B002-CB0D9B31ECD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blipFill>
            <a:blip r:embed="rId2">
              <a:alphaModFix amt="2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0000" b="-30000"/>
            </a:stretch>
          </a:blip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nl-NL" noProof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0F3BCA8-7FE0-4921-AE34-6F98AC0AC858}"/>
              </a:ext>
            </a:extLst>
          </p:cNvPr>
          <p:cNvSpPr/>
          <p:nvPr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nl-NL" sz="3600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143000"/>
            <a:ext cx="5486400" cy="4572000"/>
          </a:xfrm>
          <a:solidFill>
            <a:schemeClr val="bg1">
              <a:alpha val="90000"/>
            </a:schemeClr>
          </a:solidFill>
        </p:spPr>
        <p:txBody>
          <a:bodyPr lIns="612648" tIns="822960" rIns="457200" rtlCol="0" anchor="t">
            <a:noAutofit/>
          </a:bodyPr>
          <a:lstStyle>
            <a:lvl1pPr>
              <a:defRPr sz="3600"/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9400" y="2996693"/>
            <a:ext cx="4416552" cy="2216986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200"/>
              </a:lnSpc>
              <a:buNone/>
              <a:defRPr sz="1600"/>
            </a:lvl2pPr>
            <a:lvl3pPr marL="914400" indent="0">
              <a:lnSpc>
                <a:spcPts val="2200"/>
              </a:lnSpc>
              <a:buNone/>
              <a:defRPr sz="1600"/>
            </a:lvl3pPr>
            <a:lvl4pPr marL="1371600" indent="0">
              <a:lnSpc>
                <a:spcPts val="2200"/>
              </a:lnSpc>
              <a:buNone/>
              <a:defRPr sz="1600"/>
            </a:lvl4pPr>
            <a:lvl5pPr marL="1828800" indent="0">
              <a:lnSpc>
                <a:spcPts val="2200"/>
              </a:lnSpc>
              <a:buNone/>
              <a:defRPr sz="1600"/>
            </a:lvl5pPr>
          </a:lstStyle>
          <a:p>
            <a:pPr lvl="0" rtl="0"/>
            <a:r>
              <a:rPr lang="nl-NL" noProof="0"/>
              <a:t>Klik om tekst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82894480-3026-5C4F-A699-4BD2FF65F07A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  <p:sp>
        <p:nvSpPr>
          <p:cNvPr id="9" name="Rechthoek 7">
            <a:extLst>
              <a:ext uri="{FF2B5EF4-FFF2-40B4-BE49-F238E27FC236}">
                <a16:creationId xmlns:a16="http://schemas.microsoft.com/office/drawing/2014/main" id="{EB31A353-DDDC-66B3-18F4-1D814C5EE040}"/>
              </a:ext>
            </a:extLst>
          </p:cNvPr>
          <p:cNvSpPr/>
          <p:nvPr userDrawn="1"/>
        </p:nvSpPr>
        <p:spPr>
          <a:xfrm>
            <a:off x="6096000" y="1143000"/>
            <a:ext cx="5486400" cy="457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 rtl="0"/>
            <a:endParaRPr lang="nl-NL" sz="3600" noProof="0"/>
          </a:p>
        </p:txBody>
      </p:sp>
    </p:spTree>
    <p:extLst>
      <p:ext uri="{BB962C8B-B14F-4D97-AF65-F5344CB8AC3E}">
        <p14:creationId xmlns:p14="http://schemas.microsoft.com/office/powerpoint/2010/main" val="12696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64" name="Tijdelijke aanduiding voor tekst 3">
            <a:extLst>
              <a:ext uri="{FF2B5EF4-FFF2-40B4-BE49-F238E27FC236}">
                <a16:creationId xmlns:a16="http://schemas.microsoft.com/office/drawing/2014/main" id="{7CFD315B-9E75-4209-B7A2-80B8449A4E2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148840" y="1993392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Titel van item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0FE649C6-E102-4D6E-ABCC-F2992D2819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255264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Year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BE213787-ACF7-458D-9A73-3F194978B6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154F8E5-E3E5-4C0F-AE2F-2170C25EDC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2344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1" name="Tijdelijke aanduiding voor tekst 10">
            <a:extLst>
              <a:ext uri="{FF2B5EF4-FFF2-40B4-BE49-F238E27FC236}">
                <a16:creationId xmlns:a16="http://schemas.microsoft.com/office/drawing/2014/main" id="{B1453360-81EF-4EB1-B249-712DA6E62C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9FBB54B5-A522-4A23-BBF7-AD1A18EDFD1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867C3CE9-8463-4382-AE21-F6BF3518D01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5" name="Tijdelijke aanduiding voor tekst 10">
            <a:extLst>
              <a:ext uri="{FF2B5EF4-FFF2-40B4-BE49-F238E27FC236}">
                <a16:creationId xmlns:a16="http://schemas.microsoft.com/office/drawing/2014/main" id="{FDB7C866-DDCF-4E42-8CC8-A211234AFB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6" name="Tijdelijke aanduiding voor tekst 10">
            <a:extLst>
              <a:ext uri="{FF2B5EF4-FFF2-40B4-BE49-F238E27FC236}">
                <a16:creationId xmlns:a16="http://schemas.microsoft.com/office/drawing/2014/main" id="{C4F4671C-F421-46D3-B43B-46B3F0DF596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8" name="Tijdelijke aanduiding voor tekst 10">
            <a:extLst>
              <a:ext uri="{FF2B5EF4-FFF2-40B4-BE49-F238E27FC236}">
                <a16:creationId xmlns:a16="http://schemas.microsoft.com/office/drawing/2014/main" id="{0E7055C4-CE9C-411A-A475-92AB82FE1E7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9" name="Tijdelijke aanduiding voor tekst 10">
            <a:extLst>
              <a:ext uri="{FF2B5EF4-FFF2-40B4-BE49-F238E27FC236}">
                <a16:creationId xmlns:a16="http://schemas.microsoft.com/office/drawing/2014/main" id="{5B7AA0C1-6D4F-4D6B-9E27-6ECEE6F4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7" name="Tijdelijke aanduiding voor tekst 10">
            <a:extLst>
              <a:ext uri="{FF2B5EF4-FFF2-40B4-BE49-F238E27FC236}">
                <a16:creationId xmlns:a16="http://schemas.microsoft.com/office/drawing/2014/main" id="{6D392CE7-6DB5-412C-939E-200FAC2164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0" name="Tijdelijke aanduiding voor tekst 10">
            <a:extLst>
              <a:ext uri="{FF2B5EF4-FFF2-40B4-BE49-F238E27FC236}">
                <a16:creationId xmlns:a16="http://schemas.microsoft.com/office/drawing/2014/main" id="{A5EC4B0C-5DD6-4EEB-AF30-E36D4F9E5EC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1" name="Tijdelijke aanduiding voor tekst 10">
            <a:extLst>
              <a:ext uri="{FF2B5EF4-FFF2-40B4-BE49-F238E27FC236}">
                <a16:creationId xmlns:a16="http://schemas.microsoft.com/office/drawing/2014/main" id="{2521C66C-8612-487A-AB8B-18249AB8BF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36499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43" name="Tijdelijke aanduiding voor tekst 10">
            <a:extLst>
              <a:ext uri="{FF2B5EF4-FFF2-40B4-BE49-F238E27FC236}">
                <a16:creationId xmlns:a16="http://schemas.microsoft.com/office/drawing/2014/main" id="{824436FA-ECBE-4BB1-9126-66F330E7F0A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114800"/>
            <a:ext cx="731520" cy="457200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nl-NL" noProof="0"/>
              <a:t>Year</a:t>
            </a:r>
          </a:p>
        </p:txBody>
      </p:sp>
      <p:sp>
        <p:nvSpPr>
          <p:cNvPr id="52" name="Tijdelijke aanduiding voor tekst 10">
            <a:extLst>
              <a:ext uri="{FF2B5EF4-FFF2-40B4-BE49-F238E27FC236}">
                <a16:creationId xmlns:a16="http://schemas.microsoft.com/office/drawing/2014/main" id="{0622C4FE-C10F-4B57-B40B-0FA21F33051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3" name="Tijdelijke aanduiding voor tekst 10">
            <a:extLst>
              <a:ext uri="{FF2B5EF4-FFF2-40B4-BE49-F238E27FC236}">
                <a16:creationId xmlns:a16="http://schemas.microsoft.com/office/drawing/2014/main" id="{0E5C83ED-676D-4C6E-84B3-CF127AC5444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234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4" name="Tijdelijke aanduiding voor tekst 10">
            <a:extLst>
              <a:ext uri="{FF2B5EF4-FFF2-40B4-BE49-F238E27FC236}">
                <a16:creationId xmlns:a16="http://schemas.microsoft.com/office/drawing/2014/main" id="{678DF814-ABAE-422D-8055-BD8FF43DDF5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5" name="Tijdelijke aanduiding voor tekst 10">
            <a:extLst>
              <a:ext uri="{FF2B5EF4-FFF2-40B4-BE49-F238E27FC236}">
                <a16:creationId xmlns:a16="http://schemas.microsoft.com/office/drawing/2014/main" id="{E7022C5B-31FF-4550-9CDC-2CF1AB17D55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6" name="Tijdelijke aanduiding voor tekst 10">
            <a:extLst>
              <a:ext uri="{FF2B5EF4-FFF2-40B4-BE49-F238E27FC236}">
                <a16:creationId xmlns:a16="http://schemas.microsoft.com/office/drawing/2014/main" id="{C54252E9-4902-4781-BE29-34163ABE7E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7" name="Tijdelijke aanduiding voor tekst 10">
            <a:extLst>
              <a:ext uri="{FF2B5EF4-FFF2-40B4-BE49-F238E27FC236}">
                <a16:creationId xmlns:a16="http://schemas.microsoft.com/office/drawing/2014/main" id="{0FD8FBC5-AD5D-464D-8360-6AA55AA2FA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8" name="Tijdelijke aanduiding voor tekst 10">
            <a:extLst>
              <a:ext uri="{FF2B5EF4-FFF2-40B4-BE49-F238E27FC236}">
                <a16:creationId xmlns:a16="http://schemas.microsoft.com/office/drawing/2014/main" id="{C90BD4FA-047A-4A4F-B1E2-4FDEA49BB0A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0" name="Tijdelijke aanduiding voor tekst 10">
            <a:extLst>
              <a:ext uri="{FF2B5EF4-FFF2-40B4-BE49-F238E27FC236}">
                <a16:creationId xmlns:a16="http://schemas.microsoft.com/office/drawing/2014/main" id="{5FBE1C04-A830-4310-A83C-178E44D8A72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1" name="Tijdelijke aanduiding voor tekst 10">
            <a:extLst>
              <a:ext uri="{FF2B5EF4-FFF2-40B4-BE49-F238E27FC236}">
                <a16:creationId xmlns:a16="http://schemas.microsoft.com/office/drawing/2014/main" id="{EB543626-7655-454D-8E28-B2391850A39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59" name="Tijdelijke aanduiding voor tekst 10">
            <a:extLst>
              <a:ext uri="{FF2B5EF4-FFF2-40B4-BE49-F238E27FC236}">
                <a16:creationId xmlns:a16="http://schemas.microsoft.com/office/drawing/2014/main" id="{5F306D8F-E1A5-492D-9145-6445614AB28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2" name="Tijdelijke aanduiding voor tekst 10">
            <a:extLst>
              <a:ext uri="{FF2B5EF4-FFF2-40B4-BE49-F238E27FC236}">
                <a16:creationId xmlns:a16="http://schemas.microsoft.com/office/drawing/2014/main" id="{9C109601-CAE5-44CE-ADF7-9FB216F8178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63" name="Tijdelijke aanduiding voor tekst 10">
            <a:extLst>
              <a:ext uri="{FF2B5EF4-FFF2-40B4-BE49-F238E27FC236}">
                <a16:creationId xmlns:a16="http://schemas.microsoft.com/office/drawing/2014/main" id="{17AE5B8B-FA0E-40E2-9841-D0F9AB83E0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23367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nl-NL" noProof="0"/>
              <a:t>MM</a:t>
            </a:r>
          </a:p>
        </p:txBody>
      </p:sp>
      <p:sp>
        <p:nvSpPr>
          <p:cNvPr id="33" name="Tijdelijke aanduiding voor datum 3">
            <a:extLst>
              <a:ext uri="{FF2B5EF4-FFF2-40B4-BE49-F238E27FC236}">
                <a16:creationId xmlns:a16="http://schemas.microsoft.com/office/drawing/2014/main" id="{1560C8D6-BAAE-4E4C-B478-D7EEA33B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fld id="{05B9AF6B-6EE6-D546-B862-2F898D28B9BD}" type="datetime6">
              <a:rPr lang="en-US" noProof="0" smtClean="0"/>
              <a:t>June 23</a:t>
            </a:fld>
            <a:endParaRPr lang="nl-NL" noProof="0"/>
          </a:p>
        </p:txBody>
      </p:sp>
      <p:sp>
        <p:nvSpPr>
          <p:cNvPr id="34" name="Tijdelijke aanduiding voor voettekst 4">
            <a:extLst>
              <a:ext uri="{FF2B5EF4-FFF2-40B4-BE49-F238E27FC236}">
                <a16:creationId xmlns:a16="http://schemas.microsoft.com/office/drawing/2014/main" id="{2D34A825-4619-4016-B027-DA83FE075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nl-NL" noProof="0"/>
              <a:t>Graduation Presentation</a:t>
            </a:r>
          </a:p>
        </p:txBody>
      </p:sp>
      <p:sp>
        <p:nvSpPr>
          <p:cNvPr id="35" name="Tijdelijke aanduiding voor dianummer 5">
            <a:extLst>
              <a:ext uri="{FF2B5EF4-FFF2-40B4-BE49-F238E27FC236}">
                <a16:creationId xmlns:a16="http://schemas.microsoft.com/office/drawing/2014/main" id="{A065CC06-C5B6-44D0-8071-1833580A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721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alphaModFix amt="23000"/>
            <a:lum/>
          </a:blip>
          <a:srcRect/>
          <a:stretch>
            <a:fillRect l="-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7029"/>
            <a:ext cx="105156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nl-NL" noProof="0"/>
              <a:t>Klik om de titelstijl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noProof="0"/>
              <a:t>Klik om de tekststijlen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A74EA646-3B53-1840-94BD-7212A6781618}" type="datetime6">
              <a:rPr lang="en-US" noProof="0" smtClean="0"/>
              <a:t>June 23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nl-NL" noProof="0"/>
              <a:t>Graduation Presentation</a:t>
            </a:r>
            <a:endParaRPr lang="nl-NL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nl-NL" noProof="0" smtClean="0"/>
              <a:pPr rtl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2429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49" r:id="rId16"/>
    <p:sldLayoutId id="2147483665" r:id="rId17"/>
    <p:sldLayoutId id="2147483654" r:id="rId18"/>
    <p:sldLayoutId id="2147483675" r:id="rId19"/>
    <p:sldLayoutId id="2147483667" r:id="rId20"/>
    <p:sldLayoutId id="2147483666" r:id="rId21"/>
    <p:sldLayoutId id="2147483651" r:id="rId22"/>
    <p:sldLayoutId id="2147483670" r:id="rId23"/>
    <p:sldLayoutId id="2147483672" r:id="rId24"/>
    <p:sldLayoutId id="2147483653" r:id="rId25"/>
    <p:sldLayoutId id="2147483674" r:id="rId26"/>
    <p:sldLayoutId id="2147483668" r:id="rId27"/>
    <p:sldLayoutId id="2147483673" r:id="rId28"/>
    <p:sldLayoutId id="2147483671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72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1920" userDrawn="1">
          <p15:clr>
            <a:srgbClr val="F26B43"/>
          </p15:clr>
        </p15:guide>
        <p15:guide id="10" pos="5760" userDrawn="1">
          <p15:clr>
            <a:srgbClr val="F26B43"/>
          </p15:clr>
        </p15:guide>
        <p15:guide id="11" pos="5184" userDrawn="1">
          <p15:clr>
            <a:srgbClr val="5ACBF0"/>
          </p15:clr>
        </p15:guide>
        <p15:guide id="12" pos="2496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hyperlink" Target="https://marketplace.magento.com/ced-cdiscount-magento-2-integration.html" TargetMode="External"/><Relationship Id="rId4" Type="http://schemas.openxmlformats.org/officeDocument/2006/relationships/image" Target="../media/image6.sv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6.sv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6.png"/><Relationship Id="rId18" Type="http://schemas.openxmlformats.org/officeDocument/2006/relationships/diagramQuickStyle" Target="../diagrams/quickStyle2.xml"/><Relationship Id="rId3" Type="http://schemas.openxmlformats.org/officeDocument/2006/relationships/image" Target="../media/image12.jpeg"/><Relationship Id="rId7" Type="http://schemas.openxmlformats.org/officeDocument/2006/relationships/image" Target="../media/image8.svg"/><Relationship Id="rId12" Type="http://schemas.microsoft.com/office/2007/relationships/diagramDrawing" Target="../diagrams/drawing1.xml"/><Relationship Id="rId1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6.svg"/><Relationship Id="rId15" Type="http://schemas.openxmlformats.org/officeDocument/2006/relationships/image" Target="../media/image11.png"/><Relationship Id="rId10" Type="http://schemas.openxmlformats.org/officeDocument/2006/relationships/diagramQuickStyle" Target="../diagrams/quickStyle1.xml"/><Relationship Id="rId19" Type="http://schemas.openxmlformats.org/officeDocument/2006/relationships/diagramColors" Target="../diagrams/colors2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8.jpeg"/><Relationship Id="rId7" Type="http://schemas.openxmlformats.org/officeDocument/2006/relationships/image" Target="../media/image8.sv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6.sv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5.png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5.png"/><Relationship Id="rId7" Type="http://schemas.openxmlformats.org/officeDocument/2006/relationships/image" Target="../media/image19.emf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diagramColors" Target="../diagrams/colors4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6.svg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5.png"/><Relationship Id="rId7" Type="http://schemas.openxmlformats.org/officeDocument/2006/relationships/image" Target="../media/image20.emf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diagramColors" Target="../diagrams/colors5.xml"/><Relationship Id="rId5" Type="http://schemas.openxmlformats.org/officeDocument/2006/relationships/image" Target="../media/image7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6.svg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diagramData" Target="../diagrams/data6.xml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microsoft.com/office/2007/relationships/diagramDrawing" Target="../diagrams/drawing6.xml"/><Relationship Id="rId5" Type="http://schemas.openxmlformats.org/officeDocument/2006/relationships/image" Target="../media/image7.png"/><Relationship Id="rId10" Type="http://schemas.openxmlformats.org/officeDocument/2006/relationships/diagramColors" Target="../diagrams/colors6.xml"/><Relationship Id="rId4" Type="http://schemas.openxmlformats.org/officeDocument/2006/relationships/image" Target="../media/image6.svg"/><Relationship Id="rId9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svg"/><Relationship Id="rId11" Type="http://schemas.openxmlformats.org/officeDocument/2006/relationships/diagramColors" Target="../diagrams/colors7.xml"/><Relationship Id="rId5" Type="http://schemas.openxmlformats.org/officeDocument/2006/relationships/image" Target="../media/image7.png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6.svg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2130" y="1740456"/>
            <a:ext cx="6207739" cy="195883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E3E3E"/>
          </a:solidFill>
        </p:spPr>
        <p:txBody>
          <a:bodyPr numCol="1" rtlCol="0" anchor="ctr">
            <a:normAutofit fontScale="90000"/>
          </a:bodyPr>
          <a:lstStyle/>
          <a:p>
            <a:pPr rtl="0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Exploring e-commerce expansion opportunities</a:t>
            </a:r>
          </a:p>
        </p:txBody>
      </p:sp>
      <p:sp>
        <p:nvSpPr>
          <p:cNvPr id="23" name="Subtitel 22">
            <a:extLst>
              <a:ext uri="{FF2B5EF4-FFF2-40B4-BE49-F238E27FC236}">
                <a16:creationId xmlns:a16="http://schemas.microsoft.com/office/drawing/2014/main" id="{4829E901-B0F6-4B1C-8D1C-8B758458B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2657" y="3393831"/>
            <a:ext cx="3937416" cy="495419"/>
          </a:xfrm>
        </p:spPr>
        <p:txBody>
          <a:bodyPr rtlCol="0">
            <a:noAutofit/>
          </a:bodyPr>
          <a:lstStyle/>
          <a:p>
            <a:pPr rtl="0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Graduation Internship at Maxodeals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DEA4FB-0D9E-D642-FC59-F9D3161FD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285" y="94473"/>
            <a:ext cx="1917441" cy="2960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591F447-1742-D31B-A5BB-2BCBAB870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0440" y="94473"/>
            <a:ext cx="1438275" cy="371475"/>
          </a:xfrm>
          <a:prstGeom prst="rect">
            <a:avLst/>
          </a:prstGeom>
        </p:spPr>
      </p:pic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70C98A4-D985-73B8-C061-315DD548C56F}"/>
              </a:ext>
            </a:extLst>
          </p:cNvPr>
          <p:cNvSpPr/>
          <p:nvPr/>
        </p:nvSpPr>
        <p:spPr>
          <a:xfrm>
            <a:off x="2992131" y="5848964"/>
            <a:ext cx="6207738" cy="927513"/>
          </a:xfrm>
          <a:prstGeom prst="roundRect">
            <a:avLst>
              <a:gd name="adj" fmla="val 50000"/>
            </a:avLst>
          </a:prstGeom>
          <a:solidFill>
            <a:srgbClr val="3E3E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Richard van der Putten – 00081140</a:t>
            </a:r>
          </a:p>
          <a:p>
            <a:pPr algn="ctr">
              <a:lnSpc>
                <a:spcPct val="150000"/>
              </a:lnSpc>
            </a:pPr>
            <a:r>
              <a:rPr lang="en-US" sz="1100" dirty="0">
                <a:latin typeface="Gadugi" panose="020B0502040204020203" pitchFamily="34" charset="0"/>
                <a:ea typeface="Gadugi" panose="020B0502040204020203" pitchFamily="34" charset="0"/>
              </a:rPr>
              <a:t>Graduation Supervisor: Mr. García Sepulvéda | In-Company Supervisor: Nicole Gielen</a:t>
            </a:r>
          </a:p>
        </p:txBody>
      </p:sp>
    </p:spTree>
    <p:extLst>
      <p:ext uri="{BB962C8B-B14F-4D97-AF65-F5344CB8AC3E}">
        <p14:creationId xmlns:p14="http://schemas.microsoft.com/office/powerpoint/2010/main" val="394618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10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picture containing font, graphics, logo, screenshot&#10;&#10;Description automatically generated">
            <a:extLst>
              <a:ext uri="{FF2B5EF4-FFF2-40B4-BE49-F238E27FC236}">
                <a16:creationId xmlns:a16="http://schemas.microsoft.com/office/drawing/2014/main" id="{0ADB76A9-7822-C43D-F489-06810921D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118" y="501650"/>
            <a:ext cx="4311763" cy="12128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2188560-E0E9-334D-F8F7-C2F80AA283E8}"/>
              </a:ext>
            </a:extLst>
          </p:cNvPr>
          <p:cNvGrpSpPr/>
          <p:nvPr/>
        </p:nvGrpSpPr>
        <p:grpSpPr>
          <a:xfrm>
            <a:off x="1381903" y="2465764"/>
            <a:ext cx="9208537" cy="3139321"/>
            <a:chOff x="1122005" y="1789900"/>
            <a:chExt cx="9208537" cy="3139321"/>
          </a:xfrm>
        </p:grpSpPr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8784EF44-C322-D63B-72B6-023EF47B5B9A}"/>
                </a:ext>
              </a:extLst>
            </p:cNvPr>
            <p:cNvSpPr/>
            <p:nvPr/>
          </p:nvSpPr>
          <p:spPr>
            <a:xfrm>
              <a:off x="1122005" y="1789900"/>
              <a:ext cx="3139321" cy="3139321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accent2">
                <a:hueOff val="0"/>
                <a:satOff val="0"/>
                <a:lumOff val="0"/>
                <a:alpha val="54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8F0EC08-1C48-860C-2085-F9033EBA09B1}"/>
                </a:ext>
              </a:extLst>
            </p:cNvPr>
            <p:cNvSpPr/>
            <p:nvPr/>
          </p:nvSpPr>
          <p:spPr>
            <a:xfrm>
              <a:off x="2680741" y="1789900"/>
              <a:ext cx="7638877" cy="3139321"/>
            </a:xfrm>
            <a:custGeom>
              <a:avLst/>
              <a:gdLst>
                <a:gd name="connsiteX0" fmla="*/ 0 w 7638877"/>
                <a:gd name="connsiteY0" fmla="*/ 0 h 3139321"/>
                <a:gd name="connsiteX1" fmla="*/ 7638877 w 7638877"/>
                <a:gd name="connsiteY1" fmla="*/ 0 h 3139321"/>
                <a:gd name="connsiteX2" fmla="*/ 7638877 w 7638877"/>
                <a:gd name="connsiteY2" fmla="*/ 3139321 h 3139321"/>
                <a:gd name="connsiteX3" fmla="*/ 0 w 7638877"/>
                <a:gd name="connsiteY3" fmla="*/ 3139321 h 3139321"/>
                <a:gd name="connsiteX4" fmla="*/ 0 w 7638877"/>
                <a:gd name="connsiteY4" fmla="*/ 0 h 313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8877" h="3139321">
                  <a:moveTo>
                    <a:pt x="0" y="0"/>
                  </a:moveTo>
                  <a:lnTo>
                    <a:pt x="7638877" y="0"/>
                  </a:lnTo>
                  <a:lnTo>
                    <a:pt x="7638877" y="3139321"/>
                  </a:lnTo>
                  <a:lnTo>
                    <a:pt x="0" y="31393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0970" tIns="140970" rIns="3960409" bIns="140970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b="1" kern="1200" dirty="0"/>
                <a:t>Necessary documents:</a:t>
              </a:r>
              <a:endParaRPr lang="en-GB" sz="2400" kern="12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7C02094-FA0D-F2C5-C5DD-AE8F2E25DC8F}"/>
                </a:ext>
              </a:extLst>
            </p:cNvPr>
            <p:cNvSpPr/>
            <p:nvPr/>
          </p:nvSpPr>
          <p:spPr>
            <a:xfrm>
              <a:off x="6511104" y="1789900"/>
              <a:ext cx="3819438" cy="3139321"/>
            </a:xfrm>
            <a:custGeom>
              <a:avLst/>
              <a:gdLst>
                <a:gd name="connsiteX0" fmla="*/ 0 w 3819438"/>
                <a:gd name="connsiteY0" fmla="*/ 0 h 3139321"/>
                <a:gd name="connsiteX1" fmla="*/ 3819438 w 3819438"/>
                <a:gd name="connsiteY1" fmla="*/ 0 h 3139321"/>
                <a:gd name="connsiteX2" fmla="*/ 3819438 w 3819438"/>
                <a:gd name="connsiteY2" fmla="*/ 3139321 h 3139321"/>
                <a:gd name="connsiteX3" fmla="*/ 0 w 3819438"/>
                <a:gd name="connsiteY3" fmla="*/ 3139321 h 3139321"/>
                <a:gd name="connsiteX4" fmla="*/ 0 w 3819438"/>
                <a:gd name="connsiteY4" fmla="*/ 0 h 313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438" h="3139321">
                  <a:moveTo>
                    <a:pt x="0" y="0"/>
                  </a:moveTo>
                  <a:lnTo>
                    <a:pt x="3819438" y="0"/>
                  </a:lnTo>
                  <a:lnTo>
                    <a:pt x="3819438" y="3139321"/>
                  </a:lnTo>
                  <a:lnTo>
                    <a:pt x="0" y="313932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b="1" kern="1200" dirty="0"/>
                <a:t>Identity documents of the company manager: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kern="1200" dirty="0"/>
                <a:t>Front and back of the ID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b="1" kern="1200" dirty="0"/>
                <a:t>Official legal company registration: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kern="1200" dirty="0"/>
                <a:t>In English and not older than 3 months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b="1" kern="1200" dirty="0"/>
                <a:t>Official bank information:</a:t>
              </a:r>
            </a:p>
            <a:p>
              <a:pPr marL="342900" lvl="2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800" kern="1200" dirty="0"/>
                <a:t>In English and not older than 3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0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11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838200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E3E3E"/>
                </a:solidFill>
              </a:rPr>
              <a:t>Other marketplaces</a:t>
            </a:r>
          </a:p>
        </p:txBody>
      </p:sp>
      <p:pic>
        <p:nvPicPr>
          <p:cNvPr id="3" name="Picture 2" descr="A picture containing moon&#10;&#10;Description automatically generated">
            <a:extLst>
              <a:ext uri="{FF2B5EF4-FFF2-40B4-BE49-F238E27FC236}">
                <a16:creationId xmlns:a16="http://schemas.microsoft.com/office/drawing/2014/main" id="{5DA09879-F684-E6BF-35BC-2433B88DD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186" y="2609872"/>
            <a:ext cx="4455886" cy="1037385"/>
          </a:xfrm>
          <a:prstGeom prst="rect">
            <a:avLst/>
          </a:prstGeom>
        </p:spPr>
      </p:pic>
      <p:pic>
        <p:nvPicPr>
          <p:cNvPr id="12" name="Picture 11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6790CC10-BDD1-51A4-22C5-234746B90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385" y="2044259"/>
            <a:ext cx="4118429" cy="21686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BC2357-468F-9FF9-45A6-3511322FF880}"/>
              </a:ext>
            </a:extLst>
          </p:cNvPr>
          <p:cNvSpPr txBox="1"/>
          <p:nvPr/>
        </p:nvSpPr>
        <p:spPr>
          <a:xfrm>
            <a:off x="1545772" y="6001452"/>
            <a:ext cx="843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*Further research is necessary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6C2B7E-873F-2E59-672D-43F3F255BB9C}"/>
              </a:ext>
            </a:extLst>
          </p:cNvPr>
          <p:cNvSpPr txBox="1"/>
          <p:nvPr/>
        </p:nvSpPr>
        <p:spPr>
          <a:xfrm>
            <a:off x="3935186" y="4540998"/>
            <a:ext cx="843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2nd and 3rd in the Marketplace Selection Model</a:t>
            </a:r>
          </a:p>
        </p:txBody>
      </p:sp>
    </p:spTree>
    <p:extLst>
      <p:ext uri="{BB962C8B-B14F-4D97-AF65-F5344CB8AC3E}">
        <p14:creationId xmlns:p14="http://schemas.microsoft.com/office/powerpoint/2010/main" val="25322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12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838200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3E3E3E"/>
                </a:solidFill>
              </a:rPr>
              <a:t>Magento</a:t>
            </a:r>
          </a:p>
        </p:txBody>
      </p:sp>
      <p:pic>
        <p:nvPicPr>
          <p:cNvPr id="4" name="Picture 3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CDDF523-3338-BFF5-AA46-1A77BA5C9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005" y="1474204"/>
            <a:ext cx="4718431" cy="2012124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4DDA97FF-5BE2-559A-9B72-5CC811709D8D}"/>
              </a:ext>
            </a:extLst>
          </p:cNvPr>
          <p:cNvSpPr/>
          <p:nvPr/>
        </p:nvSpPr>
        <p:spPr>
          <a:xfrm>
            <a:off x="6463518" y="1741602"/>
            <a:ext cx="4267200" cy="1477328"/>
          </a:xfrm>
          <a:custGeom>
            <a:avLst/>
            <a:gdLst>
              <a:gd name="connsiteX0" fmla="*/ 0 w 4267200"/>
              <a:gd name="connsiteY0" fmla="*/ 147733 h 1477328"/>
              <a:gd name="connsiteX1" fmla="*/ 147733 w 4267200"/>
              <a:gd name="connsiteY1" fmla="*/ 0 h 1477328"/>
              <a:gd name="connsiteX2" fmla="*/ 4119467 w 4267200"/>
              <a:gd name="connsiteY2" fmla="*/ 0 h 1477328"/>
              <a:gd name="connsiteX3" fmla="*/ 4267200 w 4267200"/>
              <a:gd name="connsiteY3" fmla="*/ 147733 h 1477328"/>
              <a:gd name="connsiteX4" fmla="*/ 4267200 w 4267200"/>
              <a:gd name="connsiteY4" fmla="*/ 1329595 h 1477328"/>
              <a:gd name="connsiteX5" fmla="*/ 4119467 w 4267200"/>
              <a:gd name="connsiteY5" fmla="*/ 1477328 h 1477328"/>
              <a:gd name="connsiteX6" fmla="*/ 147733 w 4267200"/>
              <a:gd name="connsiteY6" fmla="*/ 1477328 h 1477328"/>
              <a:gd name="connsiteX7" fmla="*/ 0 w 4267200"/>
              <a:gd name="connsiteY7" fmla="*/ 1329595 h 1477328"/>
              <a:gd name="connsiteX8" fmla="*/ 0 w 4267200"/>
              <a:gd name="connsiteY8" fmla="*/ 147733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1477328">
                <a:moveTo>
                  <a:pt x="0" y="147733"/>
                </a:moveTo>
                <a:cubicBezTo>
                  <a:pt x="0" y="66142"/>
                  <a:pt x="66142" y="0"/>
                  <a:pt x="147733" y="0"/>
                </a:cubicBezTo>
                <a:lnTo>
                  <a:pt x="4119467" y="0"/>
                </a:lnTo>
                <a:cubicBezTo>
                  <a:pt x="4201058" y="0"/>
                  <a:pt x="4267200" y="66142"/>
                  <a:pt x="4267200" y="147733"/>
                </a:cubicBezTo>
                <a:lnTo>
                  <a:pt x="4267200" y="1329595"/>
                </a:lnTo>
                <a:cubicBezTo>
                  <a:pt x="4267200" y="1411186"/>
                  <a:pt x="4201058" y="1477328"/>
                  <a:pt x="4119467" y="1477328"/>
                </a:cubicBezTo>
                <a:lnTo>
                  <a:pt x="147733" y="1477328"/>
                </a:lnTo>
                <a:cubicBezTo>
                  <a:pt x="66142" y="1477328"/>
                  <a:pt x="0" y="1411186"/>
                  <a:pt x="0" y="1329595"/>
                </a:cubicBezTo>
                <a:lnTo>
                  <a:pt x="0" y="14773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329" tIns="142329" rIns="142329" bIns="142329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600" kern="1200" dirty="0"/>
              <a:t>Should be a requirement for new marketplaces, because of the otherwise increased wor</a:t>
            </a:r>
            <a:r>
              <a:rPr lang="en-GB" sz="2600" dirty="0"/>
              <a:t>kload</a:t>
            </a:r>
            <a:endParaRPr lang="en-GB" sz="2600" kern="1200" dirty="0"/>
          </a:p>
        </p:txBody>
      </p:sp>
      <p:pic>
        <p:nvPicPr>
          <p:cNvPr id="18" name="Picture 17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88249D5B-D057-895B-671F-041B352FF5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5833" y1="15833" x2="15833" y2="15833"/>
                        <a14:foregroundMark x1="17083" y1="13333" x2="41667" y2="15833"/>
                        <a14:foregroundMark x1="41667" y1="15833" x2="63333" y2="15417"/>
                        <a14:foregroundMark x1="63333" y1="15417" x2="84167" y2="15417"/>
                        <a14:foregroundMark x1="20000" y1="14583" x2="40000" y2="13750"/>
                        <a14:foregroundMark x1="36250" y1="14167" x2="80417" y2="13333"/>
                        <a14:foregroundMark x1="80417" y1="13333" x2="82500" y2="13333"/>
                        <a14:foregroundMark x1="83333" y1="13333" x2="16667" y2="17083"/>
                        <a14:foregroundMark x1="46667" y1="17500" x2="68750" y2="17500"/>
                        <a14:foregroundMark x1="68750" y1="17500" x2="85417" y2="13750"/>
                        <a14:foregroundMark x1="83750" y1="14583" x2="70000" y2="16667"/>
                        <a14:foregroundMark x1="67083" y1="18750" x2="85000" y2="17917"/>
                        <a14:foregroundMark x1="45833" y1="18333" x2="17917" y2="18333"/>
                        <a14:foregroundMark x1="21250" y1="13333" x2="36250" y2="12917"/>
                        <a14:foregroundMark x1="23333" y1="13333" x2="16667" y2="12917"/>
                        <a14:foregroundMark x1="35000" y1="14583" x2="53750" y2="13750"/>
                        <a14:foregroundMark x1="39583" y1="14583" x2="45833" y2="13333"/>
                        <a14:foregroundMark x1="44583" y1="13750" x2="53750" y2="13333"/>
                        <a14:foregroundMark x1="50000" y1="13750" x2="60000" y2="1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385" y="3613734"/>
            <a:ext cx="2188029" cy="2188029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197080E3-4ACD-D9EB-E760-5160FCC5029F}"/>
              </a:ext>
            </a:extLst>
          </p:cNvPr>
          <p:cNvSpPr/>
          <p:nvPr/>
        </p:nvSpPr>
        <p:spPr>
          <a:xfrm>
            <a:off x="6463518" y="4048976"/>
            <a:ext cx="4267200" cy="1477328"/>
          </a:xfrm>
          <a:custGeom>
            <a:avLst/>
            <a:gdLst>
              <a:gd name="connsiteX0" fmla="*/ 0 w 4267200"/>
              <a:gd name="connsiteY0" fmla="*/ 147733 h 1477328"/>
              <a:gd name="connsiteX1" fmla="*/ 147733 w 4267200"/>
              <a:gd name="connsiteY1" fmla="*/ 0 h 1477328"/>
              <a:gd name="connsiteX2" fmla="*/ 4119467 w 4267200"/>
              <a:gd name="connsiteY2" fmla="*/ 0 h 1477328"/>
              <a:gd name="connsiteX3" fmla="*/ 4267200 w 4267200"/>
              <a:gd name="connsiteY3" fmla="*/ 147733 h 1477328"/>
              <a:gd name="connsiteX4" fmla="*/ 4267200 w 4267200"/>
              <a:gd name="connsiteY4" fmla="*/ 1329595 h 1477328"/>
              <a:gd name="connsiteX5" fmla="*/ 4119467 w 4267200"/>
              <a:gd name="connsiteY5" fmla="*/ 1477328 h 1477328"/>
              <a:gd name="connsiteX6" fmla="*/ 147733 w 4267200"/>
              <a:gd name="connsiteY6" fmla="*/ 1477328 h 1477328"/>
              <a:gd name="connsiteX7" fmla="*/ 0 w 4267200"/>
              <a:gd name="connsiteY7" fmla="*/ 1329595 h 1477328"/>
              <a:gd name="connsiteX8" fmla="*/ 0 w 4267200"/>
              <a:gd name="connsiteY8" fmla="*/ 147733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1477328">
                <a:moveTo>
                  <a:pt x="0" y="147733"/>
                </a:moveTo>
                <a:cubicBezTo>
                  <a:pt x="0" y="66142"/>
                  <a:pt x="66142" y="0"/>
                  <a:pt x="147733" y="0"/>
                </a:cubicBezTo>
                <a:lnTo>
                  <a:pt x="4119467" y="0"/>
                </a:lnTo>
                <a:cubicBezTo>
                  <a:pt x="4201058" y="0"/>
                  <a:pt x="4267200" y="66142"/>
                  <a:pt x="4267200" y="147733"/>
                </a:cubicBezTo>
                <a:lnTo>
                  <a:pt x="4267200" y="1329595"/>
                </a:lnTo>
                <a:cubicBezTo>
                  <a:pt x="4267200" y="1411186"/>
                  <a:pt x="4201058" y="1477328"/>
                  <a:pt x="4119467" y="1477328"/>
                </a:cubicBezTo>
                <a:lnTo>
                  <a:pt x="147733" y="1477328"/>
                </a:lnTo>
                <a:cubicBezTo>
                  <a:pt x="66142" y="1477328"/>
                  <a:pt x="0" y="1411186"/>
                  <a:pt x="0" y="1329595"/>
                </a:cubicBezTo>
                <a:lnTo>
                  <a:pt x="0" y="14773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4709" tIns="134709" rIns="134709" bIns="134709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/>
              <a:t>A Magento plugin for Cdiscount by </a:t>
            </a:r>
            <a:r>
              <a:rPr lang="en-GB" sz="2400" kern="1200" dirty="0">
                <a:hlinkClick r:id="rId10"/>
              </a:rPr>
              <a:t>Cedcommerce</a:t>
            </a:r>
            <a:r>
              <a:rPr lang="en-GB" sz="2400" kern="1200" dirty="0"/>
              <a:t> is available</a:t>
            </a:r>
          </a:p>
        </p:txBody>
      </p:sp>
    </p:spTree>
    <p:extLst>
      <p:ext uri="{BB962C8B-B14F-4D97-AF65-F5344CB8AC3E}">
        <p14:creationId xmlns:p14="http://schemas.microsoft.com/office/powerpoint/2010/main" val="41515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1175658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3E3E3E"/>
                </a:solidFill>
              </a:rPr>
              <a:t>Magento performance</a:t>
            </a:r>
          </a:p>
        </p:txBody>
      </p:sp>
      <p:pic>
        <p:nvPicPr>
          <p:cNvPr id="4" name="Picture 3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CDDF523-3338-BFF5-AA46-1A77BA5C9C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149" y="4839547"/>
            <a:ext cx="3556901" cy="1516802"/>
          </a:xfrm>
          <a:prstGeom prst="rect">
            <a:avLst/>
          </a:prstGeom>
        </p:spPr>
      </p:pic>
      <p:pic>
        <p:nvPicPr>
          <p:cNvPr id="3" name="Picture 2" descr="A black background with blue letters&#10;&#10;Description automatically generated with low confidence">
            <a:extLst>
              <a:ext uri="{FF2B5EF4-FFF2-40B4-BE49-F238E27FC236}">
                <a16:creationId xmlns:a16="http://schemas.microsoft.com/office/drawing/2014/main" id="{533ACC7F-F3E9-2CF4-C244-11897D0F7E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185" y="2883618"/>
            <a:ext cx="2903867" cy="967956"/>
          </a:xfrm>
          <a:prstGeom prst="rect">
            <a:avLst/>
          </a:prstGeom>
        </p:spPr>
      </p:pic>
      <p:pic>
        <p:nvPicPr>
          <p:cNvPr id="12" name="Picture 11" descr="A picture containing font, graphics, logo, screenshot&#10;&#10;Description automatically generated">
            <a:extLst>
              <a:ext uri="{FF2B5EF4-FFF2-40B4-BE49-F238E27FC236}">
                <a16:creationId xmlns:a16="http://schemas.microsoft.com/office/drawing/2014/main" id="{5EE7513A-109D-080B-A123-F51814024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1947" y="918366"/>
            <a:ext cx="3046207" cy="856863"/>
          </a:xfrm>
          <a:prstGeom prst="rect">
            <a:avLst/>
          </a:prstGeom>
        </p:spPr>
      </p:pic>
      <p:pic>
        <p:nvPicPr>
          <p:cNvPr id="16" name="Graphic 15" descr="Caret Left outline">
            <a:extLst>
              <a:ext uri="{FF2B5EF4-FFF2-40B4-BE49-F238E27FC236}">
                <a16:creationId xmlns:a16="http://schemas.microsoft.com/office/drawing/2014/main" id="{F810B7BB-1997-4C78-11DF-B88F6D292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7946696" y="1696465"/>
            <a:ext cx="1396707" cy="1396707"/>
          </a:xfrm>
          <a:prstGeom prst="rect">
            <a:avLst/>
          </a:prstGeom>
        </p:spPr>
      </p:pic>
      <p:pic>
        <p:nvPicPr>
          <p:cNvPr id="17" name="Graphic 16" descr="Caret Left outline">
            <a:extLst>
              <a:ext uri="{FF2B5EF4-FFF2-40B4-BE49-F238E27FC236}">
                <a16:creationId xmlns:a16="http://schemas.microsoft.com/office/drawing/2014/main" id="{67A1885F-7C61-69B3-5785-B8A02F4AEC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7946696" y="3707254"/>
            <a:ext cx="1396707" cy="1396707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F41E3610-BD38-5B88-7313-FF7BD0A88AA8}"/>
              </a:ext>
            </a:extLst>
          </p:cNvPr>
          <p:cNvSpPr/>
          <p:nvPr/>
        </p:nvSpPr>
        <p:spPr>
          <a:xfrm>
            <a:off x="1428911" y="2434614"/>
            <a:ext cx="4276411" cy="1988771"/>
          </a:xfrm>
          <a:custGeom>
            <a:avLst/>
            <a:gdLst>
              <a:gd name="connsiteX0" fmla="*/ 0 w 4267200"/>
              <a:gd name="connsiteY0" fmla="*/ 147733 h 1477328"/>
              <a:gd name="connsiteX1" fmla="*/ 147733 w 4267200"/>
              <a:gd name="connsiteY1" fmla="*/ 0 h 1477328"/>
              <a:gd name="connsiteX2" fmla="*/ 4119467 w 4267200"/>
              <a:gd name="connsiteY2" fmla="*/ 0 h 1477328"/>
              <a:gd name="connsiteX3" fmla="*/ 4267200 w 4267200"/>
              <a:gd name="connsiteY3" fmla="*/ 147733 h 1477328"/>
              <a:gd name="connsiteX4" fmla="*/ 4267200 w 4267200"/>
              <a:gd name="connsiteY4" fmla="*/ 1329595 h 1477328"/>
              <a:gd name="connsiteX5" fmla="*/ 4119467 w 4267200"/>
              <a:gd name="connsiteY5" fmla="*/ 1477328 h 1477328"/>
              <a:gd name="connsiteX6" fmla="*/ 147733 w 4267200"/>
              <a:gd name="connsiteY6" fmla="*/ 1477328 h 1477328"/>
              <a:gd name="connsiteX7" fmla="*/ 0 w 4267200"/>
              <a:gd name="connsiteY7" fmla="*/ 1329595 h 1477328"/>
              <a:gd name="connsiteX8" fmla="*/ 0 w 4267200"/>
              <a:gd name="connsiteY8" fmla="*/ 147733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1477328">
                <a:moveTo>
                  <a:pt x="0" y="147733"/>
                </a:moveTo>
                <a:cubicBezTo>
                  <a:pt x="0" y="66142"/>
                  <a:pt x="66142" y="0"/>
                  <a:pt x="147733" y="0"/>
                </a:cubicBezTo>
                <a:lnTo>
                  <a:pt x="4119467" y="0"/>
                </a:lnTo>
                <a:cubicBezTo>
                  <a:pt x="4201058" y="0"/>
                  <a:pt x="4267200" y="66142"/>
                  <a:pt x="4267200" y="147733"/>
                </a:cubicBezTo>
                <a:lnTo>
                  <a:pt x="4267200" y="1329595"/>
                </a:lnTo>
                <a:cubicBezTo>
                  <a:pt x="4267200" y="1411186"/>
                  <a:pt x="4201058" y="1477328"/>
                  <a:pt x="4119467" y="1477328"/>
                </a:cubicBezTo>
                <a:lnTo>
                  <a:pt x="147733" y="1477328"/>
                </a:lnTo>
                <a:cubicBezTo>
                  <a:pt x="66142" y="1477328"/>
                  <a:pt x="0" y="1411186"/>
                  <a:pt x="0" y="1329595"/>
                </a:cubicBezTo>
                <a:lnTo>
                  <a:pt x="0" y="147733"/>
                </a:lnTo>
                <a:close/>
              </a:path>
            </a:pathLst>
          </a:cu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329" tIns="142329" rIns="142329" bIns="142329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000" kern="1200" dirty="0"/>
              <a:t>In the long-term, an ”intermediary” will be required to prevent slowdowns of the system.</a:t>
            </a:r>
          </a:p>
        </p:txBody>
      </p:sp>
    </p:spTree>
    <p:extLst>
      <p:ext uri="{BB962C8B-B14F-4D97-AF65-F5344CB8AC3E}">
        <p14:creationId xmlns:p14="http://schemas.microsoft.com/office/powerpoint/2010/main" val="13206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793977" y="5413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14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1122005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E3E3E"/>
                </a:solidFill>
              </a:rPr>
              <a:t>Feedback from the customer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12BBBB-0CE4-0B2A-E590-35E7C2C07A2C}"/>
              </a:ext>
            </a:extLst>
          </p:cNvPr>
          <p:cNvSpPr txBox="1"/>
          <p:nvPr/>
        </p:nvSpPr>
        <p:spPr>
          <a:xfrm>
            <a:off x="1230854" y="1693239"/>
            <a:ext cx="81175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Potential yield: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Information about smaller, but more suitable “local” marketplaces like Allegro in Poland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Customers previously not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before noted preferences and experiences</a:t>
            </a:r>
          </a:p>
          <a:p>
            <a:endParaRPr lang="nl-NL" dirty="0"/>
          </a:p>
        </p:txBody>
      </p:sp>
      <p:pic>
        <p:nvPicPr>
          <p:cNvPr id="4" name="Graphic 3" descr="Arrow: Clockwise curve with solid fill">
            <a:extLst>
              <a:ext uri="{FF2B5EF4-FFF2-40B4-BE49-F238E27FC236}">
                <a16:creationId xmlns:a16="http://schemas.microsoft.com/office/drawing/2014/main" id="{772AD311-1610-7515-F6C2-FAC5441F3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007894">
            <a:off x="6759392" y="3222072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33928-4344-7DEC-D399-DD623119DEBF}"/>
              </a:ext>
            </a:extLst>
          </p:cNvPr>
          <p:cNvSpPr txBox="1"/>
          <p:nvPr/>
        </p:nvSpPr>
        <p:spPr>
          <a:xfrm>
            <a:off x="6296513" y="4374224"/>
            <a:ext cx="5013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How?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Surveys and feedback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Include in the different ways of customer contact (Calls, Emails, Chats, etc….)</a:t>
            </a:r>
          </a:p>
        </p:txBody>
      </p:sp>
      <p:pic>
        <p:nvPicPr>
          <p:cNvPr id="15" name="Graphic 14" descr="Arrow: Clockwise curve with solid fill">
            <a:extLst>
              <a:ext uri="{FF2B5EF4-FFF2-40B4-BE49-F238E27FC236}">
                <a16:creationId xmlns:a16="http://schemas.microsoft.com/office/drawing/2014/main" id="{48F58D49-1D00-E33A-A3DE-3EC43B9F7C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015243">
            <a:off x="4627589" y="39170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B6379-D11C-8042-B5A7-9A6167FC30FD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Graduation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15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1122005" y="700654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E3E3E"/>
                </a:solidFill>
              </a:rPr>
              <a:t>Implementation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BB1DA-CA3D-03EA-167B-BE9EEA8F45C4}"/>
              </a:ext>
            </a:extLst>
          </p:cNvPr>
          <p:cNvGrpSpPr/>
          <p:nvPr/>
        </p:nvGrpSpPr>
        <p:grpSpPr>
          <a:xfrm>
            <a:off x="0" y="6356350"/>
            <a:ext cx="12192000" cy="508003"/>
            <a:chOff x="0" y="6349997"/>
            <a:chExt cx="12192000" cy="5080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ED655B-D823-966B-5789-236F1BD650A2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C0CF7E62-E9C6-1B2F-BF82-4E77C39AA237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4" name="Picture 13" descr="A picture containing text, screenshot, font, web page&#10;&#10;Description automatically generated">
            <a:extLst>
              <a:ext uri="{FF2B5EF4-FFF2-40B4-BE49-F238E27FC236}">
                <a16:creationId xmlns:a16="http://schemas.microsoft.com/office/drawing/2014/main" id="{0A8386CC-618F-7ADC-5C90-CC5C5D2CA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139" y="1465659"/>
            <a:ext cx="4770120" cy="2592166"/>
          </a:xfrm>
          <a:prstGeom prst="rect">
            <a:avLst/>
          </a:prstGeom>
        </p:spPr>
      </p:pic>
      <p:pic>
        <p:nvPicPr>
          <p:cNvPr id="16" name="Picture 15" descr="A screenshot of a email&#10;&#10;Description automatically generated with medium confidence">
            <a:extLst>
              <a:ext uri="{FF2B5EF4-FFF2-40B4-BE49-F238E27FC236}">
                <a16:creationId xmlns:a16="http://schemas.microsoft.com/office/drawing/2014/main" id="{CBB98A81-7DDE-B20D-DBE3-EE319ED45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735" y="1539239"/>
            <a:ext cx="3239589" cy="377952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A1DDC46-A1A4-F9C0-50ED-56351A2E7410}"/>
              </a:ext>
            </a:extLst>
          </p:cNvPr>
          <p:cNvSpPr txBox="1"/>
          <p:nvPr/>
        </p:nvSpPr>
        <p:spPr>
          <a:xfrm>
            <a:off x="1590049" y="4295775"/>
            <a:ext cx="4982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“Allegro.pl apparently does not want us on their website, let’s start implementing the points from this advice immediately.” </a:t>
            </a:r>
            <a:r>
              <a:rPr lang="en-US" dirty="0"/>
              <a:t>– Jordy </a:t>
            </a:r>
            <a:r>
              <a:rPr lang="en-US" dirty="0" err="1"/>
              <a:t>Grimminck</a:t>
            </a:r>
            <a:r>
              <a:rPr lang="en-US" dirty="0"/>
              <a:t>, General Manager at Maxodeals</a:t>
            </a:r>
          </a:p>
        </p:txBody>
      </p:sp>
    </p:spTree>
    <p:extLst>
      <p:ext uri="{BB962C8B-B14F-4D97-AF65-F5344CB8AC3E}">
        <p14:creationId xmlns:p14="http://schemas.microsoft.com/office/powerpoint/2010/main" val="18340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59E0-ADF4-C848-8985-8948FE652F29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accent1"/>
                </a:solidFill>
              </a:rPr>
              <a:t>Graduation Presentation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16</a:t>
            </a:fld>
            <a:endParaRPr lang="en-GB" dirty="0">
              <a:solidFill>
                <a:schemeClr val="accent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BB1DA-CA3D-03EA-167B-BE9EEA8F45C4}"/>
              </a:ext>
            </a:extLst>
          </p:cNvPr>
          <p:cNvGrpSpPr/>
          <p:nvPr/>
        </p:nvGrpSpPr>
        <p:grpSpPr>
          <a:xfrm>
            <a:off x="0" y="6356350"/>
            <a:ext cx="12192000" cy="508003"/>
            <a:chOff x="0" y="6349997"/>
            <a:chExt cx="12192000" cy="5080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ED655B-D823-966B-5789-236F1BD650A2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C0CF7E62-E9C6-1B2F-BF82-4E77C39AA237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5" name="Picture 1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DA97E583-929A-BCBD-7E00-D006DEE07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4214" y="513233"/>
            <a:ext cx="3603572" cy="4767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7845B2-838E-0F1F-0E54-EC304717359B}"/>
              </a:ext>
            </a:extLst>
          </p:cNvPr>
          <p:cNvSpPr txBox="1"/>
          <p:nvPr/>
        </p:nvSpPr>
        <p:spPr>
          <a:xfrm>
            <a:off x="4249166" y="5279966"/>
            <a:ext cx="3693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Advice report</a:t>
            </a:r>
          </a:p>
          <a:p>
            <a:r>
              <a:rPr lang="en-GB" dirty="0"/>
              <a:t>(Includes the implementation plan)</a:t>
            </a:r>
          </a:p>
        </p:txBody>
      </p:sp>
    </p:spTree>
    <p:extLst>
      <p:ext uri="{BB962C8B-B14F-4D97-AF65-F5344CB8AC3E}">
        <p14:creationId xmlns:p14="http://schemas.microsoft.com/office/powerpoint/2010/main" val="22335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97333-6B36-2D76-60FF-51A607AD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143000"/>
            <a:ext cx="5486400" cy="3508780"/>
          </a:xfrm>
        </p:spPr>
        <p:txBody>
          <a:bodyPr anchor="t">
            <a:normAutofit/>
          </a:bodyPr>
          <a:lstStyle/>
          <a:p>
            <a:r>
              <a:rPr lang="en-GB" dirty="0"/>
              <a:t>References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A826B96-D7E2-6EBE-4B61-13002F7A5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924" y="2441146"/>
            <a:ext cx="4416552" cy="2216986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lnSpc>
                <a:spcPct val="200000"/>
              </a:lnSpc>
            </a:pPr>
            <a:r>
              <a:rPr lang="en-GB" sz="1800" dirty="0">
                <a:effectLst/>
              </a:rPr>
              <a:t>Maxodeals. (n.d.-a). </a:t>
            </a:r>
            <a:r>
              <a:rPr lang="en-GB" sz="1800" i="1" dirty="0">
                <a:effectLst/>
              </a:rPr>
              <a:t>About Us</a:t>
            </a:r>
            <a:r>
              <a:rPr lang="en-GB" sz="1800" dirty="0">
                <a:effectLst/>
              </a:rPr>
              <a:t>. https://</a:t>
            </a:r>
            <a:r>
              <a:rPr lang="en-GB" sz="1800" dirty="0" err="1">
                <a:effectLst/>
              </a:rPr>
              <a:t>www.maxodeals.com</a:t>
            </a:r>
            <a:r>
              <a:rPr lang="en-GB" sz="1800" dirty="0">
                <a:effectLst/>
              </a:rPr>
              <a:t>/about-us</a:t>
            </a:r>
          </a:p>
          <a:p>
            <a:pPr marL="457200" indent="-457200">
              <a:lnSpc>
                <a:spcPct val="200000"/>
              </a:lnSpc>
            </a:pPr>
            <a:r>
              <a:rPr lang="en-GB" sz="1800" dirty="0">
                <a:effectLst/>
              </a:rPr>
              <a:t>Maxodeals. (n.d.-b). </a:t>
            </a:r>
            <a:r>
              <a:rPr lang="en-GB" sz="1800" i="1" dirty="0">
                <a:effectLst/>
              </a:rPr>
              <a:t>Team</a:t>
            </a:r>
            <a:r>
              <a:rPr lang="en-GB" sz="1800" dirty="0">
                <a:effectLst/>
              </a:rPr>
              <a:t>. https://</a:t>
            </a:r>
            <a:r>
              <a:rPr lang="en-GB" sz="1800" dirty="0" err="1">
                <a:effectLst/>
              </a:rPr>
              <a:t>www.maxodeals.com</a:t>
            </a:r>
            <a:r>
              <a:rPr lang="en-GB" sz="1800" dirty="0">
                <a:effectLst/>
              </a:rPr>
              <a:t>/team</a:t>
            </a:r>
          </a:p>
          <a:p>
            <a:pPr marL="457200" indent="-457200">
              <a:lnSpc>
                <a:spcPct val="200000"/>
              </a:lnSpc>
            </a:pPr>
            <a:r>
              <a:rPr lang="en-GB" sz="1800" dirty="0">
                <a:effectLst/>
              </a:rPr>
              <a:t>Van Der Putten, R. (2023a). </a:t>
            </a:r>
            <a:r>
              <a:rPr lang="en-GB" sz="1800" i="1" dirty="0">
                <a:effectLst/>
              </a:rPr>
              <a:t>Exploring e-commerce expansion opportunities - research justification</a:t>
            </a:r>
            <a:r>
              <a:rPr lang="en-GB" sz="1800" dirty="0">
                <a:effectLst/>
              </a:rPr>
              <a:t>.</a:t>
            </a:r>
          </a:p>
          <a:p>
            <a:pPr marL="457200" indent="-457200">
              <a:lnSpc>
                <a:spcPct val="200000"/>
              </a:lnSpc>
            </a:pPr>
            <a:r>
              <a:rPr lang="en-GB" sz="1800" dirty="0">
                <a:effectLst/>
              </a:rPr>
              <a:t>Van Der Putten, R. (2023b). </a:t>
            </a:r>
            <a:r>
              <a:rPr lang="en-GB" sz="1800" i="1" dirty="0">
                <a:effectLst/>
              </a:rPr>
              <a:t>Exploring eCommerce expansion opportunities: An advice report</a:t>
            </a:r>
            <a:r>
              <a:rPr lang="en-GB" sz="1800" dirty="0">
                <a:effectLst/>
              </a:rPr>
              <a:t>.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5FBAF4-0517-37D7-508A-7ACCBDEB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C74D95EF-6B61-184F-9D93-4342481C71F5}" type="datetime6">
              <a:rPr lang="en-US" noProof="0" smtClean="0">
                <a:solidFill>
                  <a:srgbClr val="3E3E3E"/>
                </a:solidFill>
              </a:rPr>
              <a:t>June 23</a:t>
            </a:fld>
            <a:endParaRPr lang="nl-NL" noProof="0" dirty="0">
              <a:solidFill>
                <a:srgbClr val="3E3E3E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422F4C-59CE-458F-50A3-19FEEA83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nl-NL" noProof="0">
                <a:solidFill>
                  <a:srgbClr val="3E3E3E"/>
                </a:solidFill>
              </a:rPr>
              <a:t>Graduation Presentation</a:t>
            </a:r>
            <a:endParaRPr lang="nl-NL" noProof="0" dirty="0">
              <a:solidFill>
                <a:srgbClr val="3E3E3E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00A1F0-C48B-3CF5-ED37-1EBBD3E0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B5CEABB6-07DC-46E8-9B57-56EC44A396E5}" type="slidenum">
              <a:rPr lang="nl-NL" noProof="0" smtClean="0">
                <a:solidFill>
                  <a:srgbClr val="3E3E3E"/>
                </a:solidFill>
              </a:rPr>
              <a:pPr rtl="0">
                <a:spcAft>
                  <a:spcPts val="600"/>
                </a:spcAft>
              </a:pPr>
              <a:t>17</a:t>
            </a:fld>
            <a:endParaRPr lang="nl-NL" noProof="0" dirty="0">
              <a:solidFill>
                <a:srgbClr val="3E3E3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47A2F-6D36-3748-C051-E1668DAC5A24}"/>
              </a:ext>
            </a:extLst>
          </p:cNvPr>
          <p:cNvGrpSpPr/>
          <p:nvPr/>
        </p:nvGrpSpPr>
        <p:grpSpPr>
          <a:xfrm>
            <a:off x="0" y="6356350"/>
            <a:ext cx="12192000" cy="508003"/>
            <a:chOff x="0" y="6349997"/>
            <a:chExt cx="12192000" cy="5080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F76560-341C-E331-08C8-D1E1096C9223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53BF91FF-8199-0A1D-3F8E-8B724C7641FA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332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29" y="777240"/>
            <a:ext cx="4369482" cy="521638"/>
          </a:xfrm>
        </p:spPr>
        <p:txBody>
          <a:bodyPr rtlCol="0">
            <a:noAutofit/>
          </a:bodyPr>
          <a:lstStyle/>
          <a:p>
            <a:pPr rtl="0"/>
            <a:r>
              <a:rPr lang="en-GB" sz="2400" b="1" dirty="0">
                <a:solidFill>
                  <a:srgbClr val="3E3E3E"/>
                </a:solidFill>
              </a:rPr>
              <a:t>Contents of this presentation</a:t>
            </a:r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304" y="2139920"/>
            <a:ext cx="4087368" cy="2203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/>
              <a:t>The company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/>
              <a:t>The problem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/>
              <a:t>Advices 1-5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/>
              <a:t>Implementation / SAFe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dirty="0"/>
              <a:t>Professional Product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55F77CBB-7E0A-452C-B294-CE85EADC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4B69CC-5AAB-5A42-8493-F864F79BC719}" type="datetime6">
              <a:rPr lang="en-US" smtClean="0">
                <a:solidFill>
                  <a:srgbClr val="3E3E3E"/>
                </a:solidFill>
              </a:rPr>
              <a:t>June 23</a:t>
            </a:fld>
            <a:endParaRPr lang="nl-NL" dirty="0">
              <a:solidFill>
                <a:srgbClr val="3E3E3E"/>
              </a:solidFill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29EA23-F34E-486A-B8B2-0C30192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dirty="0">
                <a:solidFill>
                  <a:srgbClr val="3E3E3E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Graduation Presentation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nl-NL" smtClean="0">
                <a:solidFill>
                  <a:srgbClr val="3E3E3E"/>
                </a:solidFill>
              </a:rPr>
              <a:pPr/>
              <a:t>2</a:t>
            </a:fld>
            <a:endParaRPr lang="nl-NL" dirty="0">
              <a:solidFill>
                <a:srgbClr val="3E3E3E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8F68626-8264-5F76-3313-F5850983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285" y="94473"/>
            <a:ext cx="1917441" cy="2960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3028FA6-B3C5-5EA8-E1AC-F1713AAB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0440" y="94473"/>
            <a:ext cx="1438275" cy="3714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5572A-A667-8B6B-5183-303508D1478C}"/>
              </a:ext>
            </a:extLst>
          </p:cNvPr>
          <p:cNvGrpSpPr/>
          <p:nvPr/>
        </p:nvGrpSpPr>
        <p:grpSpPr>
          <a:xfrm>
            <a:off x="0" y="6356350"/>
            <a:ext cx="12192000" cy="508003"/>
            <a:chOff x="0" y="6349997"/>
            <a:chExt cx="12192000" cy="50800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09266B-40EA-BAFE-FDF6-54FB188EB6B2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678EB896-49A9-B243-E4CF-41059CD570D6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17" name="Picture Placeholder 16" descr="A red and white x on a table&#10;&#10;Description automatically generated with low confidence">
            <a:extLst>
              <a:ext uri="{FF2B5EF4-FFF2-40B4-BE49-F238E27FC236}">
                <a16:creationId xmlns:a16="http://schemas.microsoft.com/office/drawing/2014/main" id="{9C888ED0-8104-D4C2-6463-97122CBC59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/>
          <a:srcRect l="18212" r="7716"/>
          <a:stretch/>
        </p:blipFill>
        <p:spPr>
          <a:xfrm>
            <a:off x="5963746" y="1577421"/>
            <a:ext cx="4379307" cy="332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0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CD469-AB26-B394-6437-099AC75F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32B0CB-7BBE-0E42-ADF3-961EAF436655}" type="datetime6">
              <a:rPr lang="en-US" noProof="0" smtClean="0">
                <a:solidFill>
                  <a:srgbClr val="3E3E3E"/>
                </a:solidFill>
              </a:rPr>
              <a:t>June 23</a:t>
            </a:fld>
            <a:endParaRPr lang="nl-NL" noProof="0" dirty="0">
              <a:solidFill>
                <a:srgbClr val="3E3E3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1B562-C761-FE24-5B8F-AFDDC568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solidFill>
                  <a:srgbClr val="3E3E3E"/>
                </a:solidFill>
              </a:rPr>
              <a:t>Graduation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2BA56-2FFB-3E2D-6F49-04474B8F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nl-NL" noProof="0" smtClean="0">
                <a:solidFill>
                  <a:srgbClr val="3E3E3E"/>
                </a:solidFill>
              </a:rPr>
              <a:pPr rtl="0"/>
              <a:t>3</a:t>
            </a:fld>
            <a:endParaRPr lang="nl-NL" noProof="0" dirty="0">
              <a:solidFill>
                <a:srgbClr val="3E3E3E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4B41801-AA69-3EDF-B17D-6E4B2A94BAD8}"/>
              </a:ext>
            </a:extLst>
          </p:cNvPr>
          <p:cNvSpPr txBox="1">
            <a:spLocks/>
          </p:cNvSpPr>
          <p:nvPr/>
        </p:nvSpPr>
        <p:spPr>
          <a:xfrm>
            <a:off x="3715406" y="188859"/>
            <a:ext cx="4761187" cy="76736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E3E3E"/>
          </a:solidFill>
        </p:spPr>
        <p:txBody>
          <a:bodyPr vert="horz" lIns="91440" tIns="45720" rIns="91440" bIns="45720" numCol="1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The company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54180D-2DD2-2D55-7264-8CA0016D8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285" y="94473"/>
            <a:ext cx="1917441" cy="2960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9A90BCA-A74F-4F6B-6F43-4393DBB6A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0440" y="94473"/>
            <a:ext cx="1438275" cy="37147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B0D95AE-39C0-5E3C-3F0A-EEAD5BF87E4A}"/>
              </a:ext>
            </a:extLst>
          </p:cNvPr>
          <p:cNvGrpSpPr/>
          <p:nvPr/>
        </p:nvGrpSpPr>
        <p:grpSpPr>
          <a:xfrm>
            <a:off x="-1" y="6349997"/>
            <a:ext cx="12192000" cy="508003"/>
            <a:chOff x="0" y="6349997"/>
            <a:chExt cx="12192000" cy="50800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FF29D7C-0CD9-D7AA-3923-C0CF7DFF6711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330C8EDC-F4FC-5E64-DEC4-686C64A489C3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2050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385EA6-7ED6-1725-3414-F631E0A9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41" y="1624927"/>
            <a:ext cx="5949115" cy="40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ext Box">
            <a:extLst>
              <a:ext uri="{FF2B5EF4-FFF2-40B4-BE49-F238E27FC236}">
                <a16:creationId xmlns:a16="http://schemas.microsoft.com/office/drawing/2014/main" id="{E90B22A2-8841-FFEF-241F-09A69DFD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062" y="-9200228"/>
            <a:ext cx="2203003" cy="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CD469-AB26-B394-6437-099AC75F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832B0CB-7BBE-0E42-ADF3-961EAF436655}" type="datetime6">
              <a:rPr lang="en-US" noProof="0" smtClean="0">
                <a:solidFill>
                  <a:srgbClr val="3E3E3E"/>
                </a:solidFill>
              </a:rPr>
              <a:t>June 23</a:t>
            </a:fld>
            <a:endParaRPr lang="nl-NL" noProof="0" dirty="0">
              <a:solidFill>
                <a:srgbClr val="3E3E3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1B562-C761-FE24-5B8F-AFDDC568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GB" dirty="0">
                <a:solidFill>
                  <a:srgbClr val="3E3E3E"/>
                </a:solidFill>
              </a:rPr>
              <a:t>Graduation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2BA56-2FFB-3E2D-6F49-04474B8F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nl-NL" noProof="0" smtClean="0">
                <a:solidFill>
                  <a:srgbClr val="3E3E3E"/>
                </a:solidFill>
              </a:rPr>
              <a:pPr rtl="0"/>
              <a:t>4</a:t>
            </a:fld>
            <a:endParaRPr lang="nl-NL" noProof="0" dirty="0">
              <a:solidFill>
                <a:srgbClr val="3E3E3E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4B41801-AA69-3EDF-B17D-6E4B2A94BAD8}"/>
              </a:ext>
            </a:extLst>
          </p:cNvPr>
          <p:cNvSpPr txBox="1">
            <a:spLocks/>
          </p:cNvSpPr>
          <p:nvPr/>
        </p:nvSpPr>
        <p:spPr>
          <a:xfrm>
            <a:off x="3715406" y="188859"/>
            <a:ext cx="4761187" cy="76736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E3E3E"/>
          </a:solidFill>
        </p:spPr>
        <p:txBody>
          <a:bodyPr vert="horz" lIns="91440" tIns="45720" rIns="91440" bIns="45720" numCol="1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  <a:cs typeface="Arial" panose="020B0604020202020204" pitchFamily="34" charset="0"/>
              </a:rPr>
              <a:t>The problem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54180D-2DD2-2D55-7264-8CA0016D8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285" y="94473"/>
            <a:ext cx="1917441" cy="2960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F9A90BCA-A74F-4F6B-6F43-4393DBB6A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90440" y="94473"/>
            <a:ext cx="1438275" cy="37147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B0D95AE-39C0-5E3C-3F0A-EEAD5BF87E4A}"/>
              </a:ext>
            </a:extLst>
          </p:cNvPr>
          <p:cNvGrpSpPr/>
          <p:nvPr/>
        </p:nvGrpSpPr>
        <p:grpSpPr>
          <a:xfrm>
            <a:off x="-1" y="6349997"/>
            <a:ext cx="12192000" cy="508003"/>
            <a:chOff x="0" y="6349997"/>
            <a:chExt cx="12192000" cy="50800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FF29D7C-0CD9-D7AA-3923-C0CF7DFF6711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330C8EDC-F4FC-5E64-DEC4-686C64A489C3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B42429D-C24D-E019-6FDD-4D20F64C5433}"/>
              </a:ext>
            </a:extLst>
          </p:cNvPr>
          <p:cNvGrpSpPr/>
          <p:nvPr/>
        </p:nvGrpSpPr>
        <p:grpSpPr>
          <a:xfrm>
            <a:off x="1642954" y="1419662"/>
            <a:ext cx="4038730" cy="4473250"/>
            <a:chOff x="1237227" y="1419662"/>
            <a:chExt cx="4038730" cy="44732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5F965B-DB6A-6E36-9AE4-9E3A03965269}"/>
                </a:ext>
              </a:extLst>
            </p:cNvPr>
            <p:cNvGrpSpPr/>
            <p:nvPr/>
          </p:nvGrpSpPr>
          <p:grpSpPr>
            <a:xfrm>
              <a:off x="1317860" y="1419662"/>
              <a:ext cx="3958097" cy="4473250"/>
              <a:chOff x="2939863" y="1691019"/>
              <a:chExt cx="3563008" cy="4473250"/>
            </a:xfrm>
          </p:grpSpPr>
          <p:graphicFrame>
            <p:nvGraphicFramePr>
              <p:cNvPr id="17" name="Diagram 16">
                <a:extLst>
                  <a:ext uri="{FF2B5EF4-FFF2-40B4-BE49-F238E27FC236}">
                    <a16:creationId xmlns:a16="http://schemas.microsoft.com/office/drawing/2014/main" id="{CF9FF875-996E-08A1-EB26-4E6FE26ABCD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73823039"/>
                  </p:ext>
                </p:extLst>
              </p:nvPr>
            </p:nvGraphicFramePr>
            <p:xfrm>
              <a:off x="2939863" y="2262713"/>
              <a:ext cx="3563008" cy="390155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sp>
            <p:nvSpPr>
              <p:cNvPr id="18" name="Titel 1">
                <a:extLst>
                  <a:ext uri="{FF2B5EF4-FFF2-40B4-BE49-F238E27FC236}">
                    <a16:creationId xmlns:a16="http://schemas.microsoft.com/office/drawing/2014/main" id="{F2A414D9-1B52-A3CB-0BBC-C82A307E1D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9863" y="1691019"/>
                <a:ext cx="3563008" cy="568518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solidFill>
                <a:srgbClr val="3E3E3E"/>
              </a:solidFill>
            </p:spPr>
            <p:txBody>
              <a:bodyPr vert="horz" lIns="91440" tIns="45720" rIns="91440" bIns="45720" numCol="1" rtlCol="0" anchor="ctr" anchorCtr="0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6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dugi" panose="020B0502040204020203" pitchFamily="34" charset="0"/>
                    <a:ea typeface="Gadugi" panose="020B0502040204020203" pitchFamily="34" charset="0"/>
                    <a:cs typeface="Arial" panose="020B0604020202020204" pitchFamily="34" charset="0"/>
                  </a:rPr>
                  <a:t>Marketplaces</a:t>
                </a:r>
              </a:p>
            </p:txBody>
          </p:sp>
        </p:grpSp>
        <p:pic>
          <p:nvPicPr>
            <p:cNvPr id="34" name="Picture 33" descr="A picture containing graphics, circle, font, logo&#10;&#10;Description automatically generated">
              <a:extLst>
                <a:ext uri="{FF2B5EF4-FFF2-40B4-BE49-F238E27FC236}">
                  <a16:creationId xmlns:a16="http://schemas.microsoft.com/office/drawing/2014/main" id="{3CA64211-FE64-36EB-6CD5-B0EF320B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7227" y="3395062"/>
              <a:ext cx="2014646" cy="1094144"/>
            </a:xfrm>
            <a:prstGeom prst="rect">
              <a:avLst/>
            </a:prstGeom>
          </p:spPr>
        </p:pic>
        <p:pic>
          <p:nvPicPr>
            <p:cNvPr id="36" name="Picture 35" descr="A picture containing graphics&#10;&#10;Description automatically generated">
              <a:extLst>
                <a:ext uri="{FF2B5EF4-FFF2-40B4-BE49-F238E27FC236}">
                  <a16:creationId xmlns:a16="http://schemas.microsoft.com/office/drawing/2014/main" id="{8B0760A4-9BA3-7F8E-4EB7-F29F4ED8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26318" y="4935403"/>
              <a:ext cx="826048" cy="826048"/>
            </a:xfrm>
            <a:prstGeom prst="rect">
              <a:avLst/>
            </a:prstGeom>
          </p:spPr>
        </p:pic>
      </p:grpSp>
      <p:pic>
        <p:nvPicPr>
          <p:cNvPr id="2051" name="Picture 3" descr="Text Box">
            <a:extLst>
              <a:ext uri="{FF2B5EF4-FFF2-40B4-BE49-F238E27FC236}">
                <a16:creationId xmlns:a16="http://schemas.microsoft.com/office/drawing/2014/main" id="{E90B22A2-8841-FFEF-241F-09A69DFD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062" y="-9200228"/>
            <a:ext cx="2203003" cy="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FB6AEBE8-521F-CADA-1C41-155A22753C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07927"/>
              </p:ext>
            </p:extLst>
          </p:nvPr>
        </p:nvGraphicFramePr>
        <p:xfrm>
          <a:off x="6220691" y="2525794"/>
          <a:ext cx="5133109" cy="2308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352676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3000"/>
            <a:lum/>
          </a:blip>
          <a:srcRect/>
          <a:stretch>
            <a:fillRect t="-28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13C3D3F-AD6B-57E6-5095-81AAB7702EF8}"/>
              </a:ext>
            </a:extLst>
          </p:cNvPr>
          <p:cNvSpPr/>
          <p:nvPr/>
        </p:nvSpPr>
        <p:spPr>
          <a:xfrm>
            <a:off x="4236353" y="2112054"/>
            <a:ext cx="3719290" cy="3941618"/>
          </a:xfrm>
          <a:prstGeom prst="roundRect">
            <a:avLst/>
          </a:prstGeom>
          <a:solidFill>
            <a:schemeClr val="accent3">
              <a:alpha val="67618"/>
            </a:schemeClr>
          </a:solidFill>
          <a:ln w="6350">
            <a:solidFill>
              <a:schemeClr val="tx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719290"/>
                      <a:gd name="connsiteY0" fmla="*/ 619894 h 3941618"/>
                      <a:gd name="connsiteX1" fmla="*/ 619894 w 3719290"/>
                      <a:gd name="connsiteY1" fmla="*/ 0 h 3941618"/>
                      <a:gd name="connsiteX2" fmla="*/ 1140589 w 3719290"/>
                      <a:gd name="connsiteY2" fmla="*/ 0 h 3941618"/>
                      <a:gd name="connsiteX3" fmla="*/ 1586900 w 3719290"/>
                      <a:gd name="connsiteY3" fmla="*/ 0 h 3941618"/>
                      <a:gd name="connsiteX4" fmla="*/ 2107595 w 3719290"/>
                      <a:gd name="connsiteY4" fmla="*/ 0 h 3941618"/>
                      <a:gd name="connsiteX5" fmla="*/ 2529111 w 3719290"/>
                      <a:gd name="connsiteY5" fmla="*/ 0 h 3941618"/>
                      <a:gd name="connsiteX6" fmla="*/ 3099396 w 3719290"/>
                      <a:gd name="connsiteY6" fmla="*/ 0 h 3941618"/>
                      <a:gd name="connsiteX7" fmla="*/ 3719290 w 3719290"/>
                      <a:gd name="connsiteY7" fmla="*/ 619894 h 3941618"/>
                      <a:gd name="connsiteX8" fmla="*/ 3719290 w 3719290"/>
                      <a:gd name="connsiteY8" fmla="*/ 1160260 h 3941618"/>
                      <a:gd name="connsiteX9" fmla="*/ 3719290 w 3719290"/>
                      <a:gd name="connsiteY9" fmla="*/ 1727644 h 3941618"/>
                      <a:gd name="connsiteX10" fmla="*/ 3719290 w 3719290"/>
                      <a:gd name="connsiteY10" fmla="*/ 2213974 h 3941618"/>
                      <a:gd name="connsiteX11" fmla="*/ 3719290 w 3719290"/>
                      <a:gd name="connsiteY11" fmla="*/ 2673285 h 3941618"/>
                      <a:gd name="connsiteX12" fmla="*/ 3719290 w 3719290"/>
                      <a:gd name="connsiteY12" fmla="*/ 3321724 h 3941618"/>
                      <a:gd name="connsiteX13" fmla="*/ 3099396 w 3719290"/>
                      <a:gd name="connsiteY13" fmla="*/ 3941618 h 3941618"/>
                      <a:gd name="connsiteX14" fmla="*/ 2677881 w 3719290"/>
                      <a:gd name="connsiteY14" fmla="*/ 3941618 h 3941618"/>
                      <a:gd name="connsiteX15" fmla="*/ 2132390 w 3719290"/>
                      <a:gd name="connsiteY15" fmla="*/ 3941618 h 3941618"/>
                      <a:gd name="connsiteX16" fmla="*/ 1636490 w 3719290"/>
                      <a:gd name="connsiteY16" fmla="*/ 3941618 h 3941618"/>
                      <a:gd name="connsiteX17" fmla="*/ 1090999 w 3719290"/>
                      <a:gd name="connsiteY17" fmla="*/ 3941618 h 3941618"/>
                      <a:gd name="connsiteX18" fmla="*/ 619894 w 3719290"/>
                      <a:gd name="connsiteY18" fmla="*/ 3941618 h 3941618"/>
                      <a:gd name="connsiteX19" fmla="*/ 0 w 3719290"/>
                      <a:gd name="connsiteY19" fmla="*/ 3321724 h 3941618"/>
                      <a:gd name="connsiteX20" fmla="*/ 0 w 3719290"/>
                      <a:gd name="connsiteY20" fmla="*/ 2808376 h 3941618"/>
                      <a:gd name="connsiteX21" fmla="*/ 0 w 3719290"/>
                      <a:gd name="connsiteY21" fmla="*/ 2268010 h 3941618"/>
                      <a:gd name="connsiteX22" fmla="*/ 0 w 3719290"/>
                      <a:gd name="connsiteY22" fmla="*/ 1808699 h 3941618"/>
                      <a:gd name="connsiteX23" fmla="*/ 0 w 3719290"/>
                      <a:gd name="connsiteY23" fmla="*/ 1214297 h 3941618"/>
                      <a:gd name="connsiteX24" fmla="*/ 0 w 3719290"/>
                      <a:gd name="connsiteY24" fmla="*/ 619894 h 3941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719290" h="3941618" fill="none" extrusionOk="0">
                        <a:moveTo>
                          <a:pt x="0" y="619894"/>
                        </a:moveTo>
                        <a:cubicBezTo>
                          <a:pt x="-18356" y="314386"/>
                          <a:pt x="236245" y="-54786"/>
                          <a:pt x="619894" y="0"/>
                        </a:cubicBezTo>
                        <a:cubicBezTo>
                          <a:pt x="825169" y="-30934"/>
                          <a:pt x="945382" y="33284"/>
                          <a:pt x="1140589" y="0"/>
                        </a:cubicBezTo>
                        <a:cubicBezTo>
                          <a:pt x="1335797" y="-33284"/>
                          <a:pt x="1495839" y="6298"/>
                          <a:pt x="1586900" y="0"/>
                        </a:cubicBezTo>
                        <a:cubicBezTo>
                          <a:pt x="1677961" y="-6298"/>
                          <a:pt x="1898529" y="14958"/>
                          <a:pt x="2107595" y="0"/>
                        </a:cubicBezTo>
                        <a:cubicBezTo>
                          <a:pt x="2316661" y="-14958"/>
                          <a:pt x="2414627" y="42650"/>
                          <a:pt x="2529111" y="0"/>
                        </a:cubicBezTo>
                        <a:cubicBezTo>
                          <a:pt x="2643595" y="-42650"/>
                          <a:pt x="2857221" y="34479"/>
                          <a:pt x="3099396" y="0"/>
                        </a:cubicBezTo>
                        <a:cubicBezTo>
                          <a:pt x="3492051" y="46640"/>
                          <a:pt x="3756979" y="255001"/>
                          <a:pt x="3719290" y="619894"/>
                        </a:cubicBezTo>
                        <a:cubicBezTo>
                          <a:pt x="3771289" y="845964"/>
                          <a:pt x="3656413" y="918218"/>
                          <a:pt x="3719290" y="1160260"/>
                        </a:cubicBezTo>
                        <a:cubicBezTo>
                          <a:pt x="3782167" y="1402302"/>
                          <a:pt x="3674105" y="1597473"/>
                          <a:pt x="3719290" y="1727644"/>
                        </a:cubicBezTo>
                        <a:cubicBezTo>
                          <a:pt x="3764475" y="1857815"/>
                          <a:pt x="3718019" y="2110565"/>
                          <a:pt x="3719290" y="2213974"/>
                        </a:cubicBezTo>
                        <a:cubicBezTo>
                          <a:pt x="3720561" y="2317383"/>
                          <a:pt x="3685186" y="2465254"/>
                          <a:pt x="3719290" y="2673285"/>
                        </a:cubicBezTo>
                        <a:cubicBezTo>
                          <a:pt x="3753394" y="2881316"/>
                          <a:pt x="3711842" y="3149005"/>
                          <a:pt x="3719290" y="3321724"/>
                        </a:cubicBezTo>
                        <a:cubicBezTo>
                          <a:pt x="3735913" y="3704713"/>
                          <a:pt x="3506265" y="4005436"/>
                          <a:pt x="3099396" y="3941618"/>
                        </a:cubicBezTo>
                        <a:cubicBezTo>
                          <a:pt x="2912224" y="3971813"/>
                          <a:pt x="2831867" y="3940359"/>
                          <a:pt x="2677881" y="3941618"/>
                        </a:cubicBezTo>
                        <a:cubicBezTo>
                          <a:pt x="2523896" y="3942877"/>
                          <a:pt x="2358138" y="3921428"/>
                          <a:pt x="2132390" y="3941618"/>
                        </a:cubicBezTo>
                        <a:cubicBezTo>
                          <a:pt x="1906642" y="3961808"/>
                          <a:pt x="1811312" y="3939089"/>
                          <a:pt x="1636490" y="3941618"/>
                        </a:cubicBezTo>
                        <a:cubicBezTo>
                          <a:pt x="1461668" y="3944147"/>
                          <a:pt x="1268903" y="3912681"/>
                          <a:pt x="1090999" y="3941618"/>
                        </a:cubicBezTo>
                        <a:cubicBezTo>
                          <a:pt x="913095" y="3970555"/>
                          <a:pt x="750857" y="3915577"/>
                          <a:pt x="619894" y="3941618"/>
                        </a:cubicBezTo>
                        <a:cubicBezTo>
                          <a:pt x="266370" y="3982516"/>
                          <a:pt x="16645" y="3636050"/>
                          <a:pt x="0" y="3321724"/>
                        </a:cubicBezTo>
                        <a:cubicBezTo>
                          <a:pt x="-16132" y="3084314"/>
                          <a:pt x="57574" y="3060440"/>
                          <a:pt x="0" y="2808376"/>
                        </a:cubicBezTo>
                        <a:cubicBezTo>
                          <a:pt x="-57574" y="2556312"/>
                          <a:pt x="27065" y="2423846"/>
                          <a:pt x="0" y="2268010"/>
                        </a:cubicBezTo>
                        <a:cubicBezTo>
                          <a:pt x="-27065" y="2112174"/>
                          <a:pt x="49623" y="2014655"/>
                          <a:pt x="0" y="1808699"/>
                        </a:cubicBezTo>
                        <a:cubicBezTo>
                          <a:pt x="-49623" y="1602743"/>
                          <a:pt x="11168" y="1491421"/>
                          <a:pt x="0" y="1214297"/>
                        </a:cubicBezTo>
                        <a:cubicBezTo>
                          <a:pt x="-11168" y="937173"/>
                          <a:pt x="3334" y="909852"/>
                          <a:pt x="0" y="619894"/>
                        </a:cubicBezTo>
                        <a:close/>
                      </a:path>
                      <a:path w="3719290" h="3941618" stroke="0" extrusionOk="0">
                        <a:moveTo>
                          <a:pt x="0" y="619894"/>
                        </a:moveTo>
                        <a:cubicBezTo>
                          <a:pt x="-8918" y="272035"/>
                          <a:pt x="226859" y="19020"/>
                          <a:pt x="619894" y="0"/>
                        </a:cubicBezTo>
                        <a:cubicBezTo>
                          <a:pt x="790082" y="-6318"/>
                          <a:pt x="896504" y="22451"/>
                          <a:pt x="1165384" y="0"/>
                        </a:cubicBezTo>
                        <a:cubicBezTo>
                          <a:pt x="1434264" y="-22451"/>
                          <a:pt x="1406169" y="12082"/>
                          <a:pt x="1636490" y="0"/>
                        </a:cubicBezTo>
                        <a:cubicBezTo>
                          <a:pt x="1866811" y="-12082"/>
                          <a:pt x="1971832" y="11701"/>
                          <a:pt x="2082800" y="0"/>
                        </a:cubicBezTo>
                        <a:cubicBezTo>
                          <a:pt x="2193768" y="-11701"/>
                          <a:pt x="2460884" y="34691"/>
                          <a:pt x="2603496" y="0"/>
                        </a:cubicBezTo>
                        <a:cubicBezTo>
                          <a:pt x="2746108" y="-34691"/>
                          <a:pt x="2890899" y="25459"/>
                          <a:pt x="3099396" y="0"/>
                        </a:cubicBezTo>
                        <a:cubicBezTo>
                          <a:pt x="3445710" y="-6438"/>
                          <a:pt x="3642938" y="344634"/>
                          <a:pt x="3719290" y="619894"/>
                        </a:cubicBezTo>
                        <a:cubicBezTo>
                          <a:pt x="3727194" y="750181"/>
                          <a:pt x="3666008" y="1009648"/>
                          <a:pt x="3719290" y="1160260"/>
                        </a:cubicBezTo>
                        <a:cubicBezTo>
                          <a:pt x="3772572" y="1310872"/>
                          <a:pt x="3703287" y="1400527"/>
                          <a:pt x="3719290" y="1619571"/>
                        </a:cubicBezTo>
                        <a:cubicBezTo>
                          <a:pt x="3735293" y="1838615"/>
                          <a:pt x="3688897" y="1972586"/>
                          <a:pt x="3719290" y="2159937"/>
                        </a:cubicBezTo>
                        <a:cubicBezTo>
                          <a:pt x="3749683" y="2347288"/>
                          <a:pt x="3686396" y="2451822"/>
                          <a:pt x="3719290" y="2700303"/>
                        </a:cubicBezTo>
                        <a:cubicBezTo>
                          <a:pt x="3752184" y="2948784"/>
                          <a:pt x="3683329" y="3024944"/>
                          <a:pt x="3719290" y="3321724"/>
                        </a:cubicBezTo>
                        <a:cubicBezTo>
                          <a:pt x="3749438" y="3701012"/>
                          <a:pt x="3454535" y="3930428"/>
                          <a:pt x="3099396" y="3941618"/>
                        </a:cubicBezTo>
                        <a:cubicBezTo>
                          <a:pt x="2976682" y="3986203"/>
                          <a:pt x="2777549" y="3892791"/>
                          <a:pt x="2603496" y="3941618"/>
                        </a:cubicBezTo>
                        <a:cubicBezTo>
                          <a:pt x="2429443" y="3990445"/>
                          <a:pt x="2207069" y="3931301"/>
                          <a:pt x="2107595" y="3941618"/>
                        </a:cubicBezTo>
                        <a:cubicBezTo>
                          <a:pt x="2008121" y="3951935"/>
                          <a:pt x="1678878" y="3887796"/>
                          <a:pt x="1562105" y="3941618"/>
                        </a:cubicBezTo>
                        <a:cubicBezTo>
                          <a:pt x="1445332" y="3995440"/>
                          <a:pt x="1244076" y="3902509"/>
                          <a:pt x="1066204" y="3941618"/>
                        </a:cubicBezTo>
                        <a:cubicBezTo>
                          <a:pt x="888332" y="3980727"/>
                          <a:pt x="787577" y="3898745"/>
                          <a:pt x="619894" y="3941618"/>
                        </a:cubicBezTo>
                        <a:cubicBezTo>
                          <a:pt x="236393" y="3943312"/>
                          <a:pt x="24894" y="3619206"/>
                          <a:pt x="0" y="3321724"/>
                        </a:cubicBezTo>
                        <a:cubicBezTo>
                          <a:pt x="-47749" y="3100081"/>
                          <a:pt x="2126" y="2868165"/>
                          <a:pt x="0" y="2754340"/>
                        </a:cubicBezTo>
                        <a:cubicBezTo>
                          <a:pt x="-2126" y="2640515"/>
                          <a:pt x="17629" y="2423786"/>
                          <a:pt x="0" y="2268010"/>
                        </a:cubicBezTo>
                        <a:cubicBezTo>
                          <a:pt x="-17629" y="2112234"/>
                          <a:pt x="60625" y="1887553"/>
                          <a:pt x="0" y="1727644"/>
                        </a:cubicBezTo>
                        <a:cubicBezTo>
                          <a:pt x="-60625" y="1567735"/>
                          <a:pt x="28712" y="1456045"/>
                          <a:pt x="0" y="1268333"/>
                        </a:cubicBezTo>
                        <a:cubicBezTo>
                          <a:pt x="-28712" y="1080621"/>
                          <a:pt x="63697" y="930656"/>
                          <a:pt x="0" y="61989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A21022-08C9-11CA-94FD-04B509CDDFB3}"/>
              </a:ext>
            </a:extLst>
          </p:cNvPr>
          <p:cNvSpPr/>
          <p:nvPr/>
        </p:nvSpPr>
        <p:spPr>
          <a:xfrm>
            <a:off x="4158342" y="1224603"/>
            <a:ext cx="3875315" cy="584775"/>
          </a:xfrm>
          <a:prstGeom prst="roundRect">
            <a:avLst/>
          </a:prstGeom>
          <a:solidFill>
            <a:schemeClr val="accent1">
              <a:alpha val="7686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Graduation Presentation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5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4434108" y="1255380"/>
            <a:ext cx="332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Recommendations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C87051-427F-A450-596C-228B7C835AE3}"/>
              </a:ext>
            </a:extLst>
          </p:cNvPr>
          <p:cNvGrpSpPr/>
          <p:nvPr/>
        </p:nvGrpSpPr>
        <p:grpSpPr>
          <a:xfrm>
            <a:off x="0" y="6356350"/>
            <a:ext cx="12192000" cy="508003"/>
            <a:chOff x="0" y="6349997"/>
            <a:chExt cx="12192000" cy="50800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161CC4-7F75-7918-AEEA-F532E2559A5B}"/>
                </a:ext>
              </a:extLst>
            </p:cNvPr>
            <p:cNvSpPr/>
            <p:nvPr/>
          </p:nvSpPr>
          <p:spPr>
            <a:xfrm>
              <a:off x="0" y="6721474"/>
              <a:ext cx="12192000" cy="136526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C080494-8E5C-D3D6-D8AC-B82C35DE9810}"/>
                </a:ext>
              </a:extLst>
            </p:cNvPr>
            <p:cNvSpPr/>
            <p:nvPr/>
          </p:nvSpPr>
          <p:spPr>
            <a:xfrm rot="16200000">
              <a:off x="11443554" y="5973027"/>
              <a:ext cx="371475" cy="1125416"/>
            </a:xfrm>
            <a:prstGeom prst="rtTriangle">
              <a:avLst/>
            </a:prstGeom>
            <a:solidFill>
              <a:srgbClr val="FF5E2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98B986F-1DE4-1547-7A53-3161E0843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9147028"/>
              </p:ext>
            </p:extLst>
          </p:nvPr>
        </p:nvGraphicFramePr>
        <p:xfrm>
          <a:off x="2268680" y="2288700"/>
          <a:ext cx="7654637" cy="3588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177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6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4667E-45D3-672C-CE5E-FEB0CFDA4FB5}"/>
              </a:ext>
            </a:extLst>
          </p:cNvPr>
          <p:cNvSpPr txBox="1"/>
          <p:nvPr/>
        </p:nvSpPr>
        <p:spPr>
          <a:xfrm>
            <a:off x="838200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E3E3E"/>
                </a:solidFill>
              </a:rPr>
              <a:t>Marketplace selection model ~ Prefilter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495EF-AAD2-0897-8FEC-874D41DD7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18273"/>
            <a:ext cx="10515600" cy="2340702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E5FABBC-B48B-4BE7-2D3F-8DAAB100BD46}"/>
              </a:ext>
            </a:extLst>
          </p:cNvPr>
          <p:cNvGraphicFramePr/>
          <p:nvPr/>
        </p:nvGraphicFramePr>
        <p:xfrm>
          <a:off x="1077783" y="4354286"/>
          <a:ext cx="9512657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9285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7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DE05F-E7A2-E9C9-0581-9F38BFD8D856}"/>
              </a:ext>
            </a:extLst>
          </p:cNvPr>
          <p:cNvSpPr txBox="1"/>
          <p:nvPr/>
        </p:nvSpPr>
        <p:spPr>
          <a:xfrm>
            <a:off x="838200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E3E3E"/>
                </a:solidFill>
              </a:rPr>
              <a:t>Marketplace selection model ~ Filter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BFFDC-EBEC-E9FC-C74F-29D34E78F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58" y="1531292"/>
            <a:ext cx="9024483" cy="2878863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823949F-52DE-7E1C-87E6-DA7643AF56C3}"/>
              </a:ext>
            </a:extLst>
          </p:cNvPr>
          <p:cNvGraphicFramePr/>
          <p:nvPr/>
        </p:nvGraphicFramePr>
        <p:xfrm>
          <a:off x="1583758" y="4713514"/>
          <a:ext cx="9024483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36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8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DE05F-E7A2-E9C9-0581-9F38BFD8D856}"/>
              </a:ext>
            </a:extLst>
          </p:cNvPr>
          <p:cNvSpPr txBox="1"/>
          <p:nvPr/>
        </p:nvSpPr>
        <p:spPr>
          <a:xfrm>
            <a:off x="838200" y="76202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3E3E3E"/>
                </a:solidFill>
              </a:rPr>
              <a:t>Marketplace selection model ~ Filter 2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C823949F-52DE-7E1C-87E6-DA7643AF56C3}"/>
              </a:ext>
            </a:extLst>
          </p:cNvPr>
          <p:cNvGraphicFramePr/>
          <p:nvPr/>
        </p:nvGraphicFramePr>
        <p:xfrm>
          <a:off x="1583758" y="4713514"/>
          <a:ext cx="9024483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7BF4C6C-3AC7-B070-BB84-B5FA7F9E10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58" y="1422198"/>
            <a:ext cx="8942452" cy="3062716"/>
          </a:xfrm>
          <a:prstGeom prst="rect">
            <a:avLst/>
          </a:prstGeom>
        </p:spPr>
      </p:pic>
      <p:pic>
        <p:nvPicPr>
          <p:cNvPr id="16" name="Picture 15" descr="A red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D7E0C275-A84B-AB66-2C94-8D6A7A7DF0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4048" y="4669186"/>
            <a:ext cx="629103" cy="6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082DA8-77F6-CF57-38F7-845206AB6C0E}"/>
              </a:ext>
            </a:extLst>
          </p:cNvPr>
          <p:cNvSpPr/>
          <p:nvPr/>
        </p:nvSpPr>
        <p:spPr>
          <a:xfrm>
            <a:off x="838200" y="465948"/>
            <a:ext cx="10515600" cy="5890402"/>
          </a:xfrm>
          <a:prstGeom prst="roundRect">
            <a:avLst>
              <a:gd name="adj" fmla="val 13651"/>
            </a:avLst>
          </a:prstGeom>
          <a:solidFill>
            <a:schemeClr val="bg1">
              <a:alpha val="76961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874829"/>
                      <a:gd name="connsiteY0" fmla="*/ 777183 h 5693229"/>
                      <a:gd name="connsiteX1" fmla="*/ 777183 w 10874829"/>
                      <a:gd name="connsiteY1" fmla="*/ 0 h 5693229"/>
                      <a:gd name="connsiteX2" fmla="*/ 1349726 w 10874829"/>
                      <a:gd name="connsiteY2" fmla="*/ 0 h 5693229"/>
                      <a:gd name="connsiteX3" fmla="*/ 1735859 w 10874829"/>
                      <a:gd name="connsiteY3" fmla="*/ 0 h 5693229"/>
                      <a:gd name="connsiteX4" fmla="*/ 2588016 w 10874829"/>
                      <a:gd name="connsiteY4" fmla="*/ 0 h 5693229"/>
                      <a:gd name="connsiteX5" fmla="*/ 3253763 w 10874829"/>
                      <a:gd name="connsiteY5" fmla="*/ 0 h 5693229"/>
                      <a:gd name="connsiteX6" fmla="*/ 4105920 w 10874829"/>
                      <a:gd name="connsiteY6" fmla="*/ 0 h 5693229"/>
                      <a:gd name="connsiteX7" fmla="*/ 4678463 w 10874829"/>
                      <a:gd name="connsiteY7" fmla="*/ 0 h 5693229"/>
                      <a:gd name="connsiteX8" fmla="*/ 5157801 w 10874829"/>
                      <a:gd name="connsiteY8" fmla="*/ 0 h 5693229"/>
                      <a:gd name="connsiteX9" fmla="*/ 5823548 w 10874829"/>
                      <a:gd name="connsiteY9" fmla="*/ 0 h 5693229"/>
                      <a:gd name="connsiteX10" fmla="*/ 6582500 w 10874829"/>
                      <a:gd name="connsiteY10" fmla="*/ 0 h 5693229"/>
                      <a:gd name="connsiteX11" fmla="*/ 7434657 w 10874829"/>
                      <a:gd name="connsiteY11" fmla="*/ 0 h 5693229"/>
                      <a:gd name="connsiteX12" fmla="*/ 8193609 w 10874829"/>
                      <a:gd name="connsiteY12" fmla="*/ 0 h 5693229"/>
                      <a:gd name="connsiteX13" fmla="*/ 9045765 w 10874829"/>
                      <a:gd name="connsiteY13" fmla="*/ 0 h 5693229"/>
                      <a:gd name="connsiteX14" fmla="*/ 10097646 w 10874829"/>
                      <a:gd name="connsiteY14" fmla="*/ 0 h 5693229"/>
                      <a:gd name="connsiteX15" fmla="*/ 10874829 w 10874829"/>
                      <a:gd name="connsiteY15" fmla="*/ 777183 h 5693229"/>
                      <a:gd name="connsiteX16" fmla="*/ 10874829 w 10874829"/>
                      <a:gd name="connsiteY16" fmla="*/ 1549771 h 5693229"/>
                      <a:gd name="connsiteX17" fmla="*/ 10874829 w 10874829"/>
                      <a:gd name="connsiteY17" fmla="*/ 2156804 h 5693229"/>
                      <a:gd name="connsiteX18" fmla="*/ 10874829 w 10874829"/>
                      <a:gd name="connsiteY18" fmla="*/ 2722449 h 5693229"/>
                      <a:gd name="connsiteX19" fmla="*/ 10874829 w 10874829"/>
                      <a:gd name="connsiteY19" fmla="*/ 3329482 h 5693229"/>
                      <a:gd name="connsiteX20" fmla="*/ 10874829 w 10874829"/>
                      <a:gd name="connsiteY20" fmla="*/ 3936515 h 5693229"/>
                      <a:gd name="connsiteX21" fmla="*/ 10874829 w 10874829"/>
                      <a:gd name="connsiteY21" fmla="*/ 4916046 h 5693229"/>
                      <a:gd name="connsiteX22" fmla="*/ 10097646 w 10874829"/>
                      <a:gd name="connsiteY22" fmla="*/ 5693229 h 5693229"/>
                      <a:gd name="connsiteX23" fmla="*/ 9711513 w 10874829"/>
                      <a:gd name="connsiteY23" fmla="*/ 5693229 h 5693229"/>
                      <a:gd name="connsiteX24" fmla="*/ 9232174 w 10874829"/>
                      <a:gd name="connsiteY24" fmla="*/ 5693229 h 5693229"/>
                      <a:gd name="connsiteX25" fmla="*/ 8380018 w 10874829"/>
                      <a:gd name="connsiteY25" fmla="*/ 5693229 h 5693229"/>
                      <a:gd name="connsiteX26" fmla="*/ 7900680 w 10874829"/>
                      <a:gd name="connsiteY26" fmla="*/ 5693229 h 5693229"/>
                      <a:gd name="connsiteX27" fmla="*/ 7141728 w 10874829"/>
                      <a:gd name="connsiteY27" fmla="*/ 5693229 h 5693229"/>
                      <a:gd name="connsiteX28" fmla="*/ 6289571 w 10874829"/>
                      <a:gd name="connsiteY28" fmla="*/ 5693229 h 5693229"/>
                      <a:gd name="connsiteX29" fmla="*/ 5903438 w 10874829"/>
                      <a:gd name="connsiteY29" fmla="*/ 5693229 h 5693229"/>
                      <a:gd name="connsiteX30" fmla="*/ 5051281 w 10874829"/>
                      <a:gd name="connsiteY30" fmla="*/ 5693229 h 5693229"/>
                      <a:gd name="connsiteX31" fmla="*/ 4199124 w 10874829"/>
                      <a:gd name="connsiteY31" fmla="*/ 5693229 h 5693229"/>
                      <a:gd name="connsiteX32" fmla="*/ 3812991 w 10874829"/>
                      <a:gd name="connsiteY32" fmla="*/ 5693229 h 5693229"/>
                      <a:gd name="connsiteX33" fmla="*/ 3147244 w 10874829"/>
                      <a:gd name="connsiteY33" fmla="*/ 5693229 h 5693229"/>
                      <a:gd name="connsiteX34" fmla="*/ 2574701 w 10874829"/>
                      <a:gd name="connsiteY34" fmla="*/ 5693229 h 5693229"/>
                      <a:gd name="connsiteX35" fmla="*/ 2002158 w 10874829"/>
                      <a:gd name="connsiteY35" fmla="*/ 5693229 h 5693229"/>
                      <a:gd name="connsiteX36" fmla="*/ 1429615 w 10874829"/>
                      <a:gd name="connsiteY36" fmla="*/ 5693229 h 5693229"/>
                      <a:gd name="connsiteX37" fmla="*/ 777183 w 10874829"/>
                      <a:gd name="connsiteY37" fmla="*/ 5693229 h 5693229"/>
                      <a:gd name="connsiteX38" fmla="*/ 0 w 10874829"/>
                      <a:gd name="connsiteY38" fmla="*/ 4916046 h 5693229"/>
                      <a:gd name="connsiteX39" fmla="*/ 0 w 10874829"/>
                      <a:gd name="connsiteY39" fmla="*/ 4226236 h 5693229"/>
                      <a:gd name="connsiteX40" fmla="*/ 0 w 10874829"/>
                      <a:gd name="connsiteY40" fmla="*/ 3619202 h 5693229"/>
                      <a:gd name="connsiteX41" fmla="*/ 0 w 10874829"/>
                      <a:gd name="connsiteY41" fmla="*/ 2929392 h 5693229"/>
                      <a:gd name="connsiteX42" fmla="*/ 0 w 10874829"/>
                      <a:gd name="connsiteY42" fmla="*/ 2198193 h 5693229"/>
                      <a:gd name="connsiteX43" fmla="*/ 0 w 10874829"/>
                      <a:gd name="connsiteY43" fmla="*/ 1549771 h 5693229"/>
                      <a:gd name="connsiteX44" fmla="*/ 0 w 10874829"/>
                      <a:gd name="connsiteY44" fmla="*/ 777183 h 569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874829" h="5693229" fill="none" extrusionOk="0">
                        <a:moveTo>
                          <a:pt x="0" y="777183"/>
                        </a:moveTo>
                        <a:cubicBezTo>
                          <a:pt x="27642" y="352696"/>
                          <a:pt x="276740" y="26056"/>
                          <a:pt x="777183" y="0"/>
                        </a:cubicBezTo>
                        <a:cubicBezTo>
                          <a:pt x="1046751" y="-10249"/>
                          <a:pt x="1143793" y="8010"/>
                          <a:pt x="1349726" y="0"/>
                        </a:cubicBezTo>
                        <a:cubicBezTo>
                          <a:pt x="1555659" y="-8010"/>
                          <a:pt x="1611771" y="-727"/>
                          <a:pt x="1735859" y="0"/>
                        </a:cubicBezTo>
                        <a:cubicBezTo>
                          <a:pt x="1859947" y="727"/>
                          <a:pt x="2369847" y="20926"/>
                          <a:pt x="2588016" y="0"/>
                        </a:cubicBezTo>
                        <a:cubicBezTo>
                          <a:pt x="2806185" y="-20926"/>
                          <a:pt x="2992354" y="-26275"/>
                          <a:pt x="3253763" y="0"/>
                        </a:cubicBezTo>
                        <a:cubicBezTo>
                          <a:pt x="3515172" y="26275"/>
                          <a:pt x="3743876" y="-5581"/>
                          <a:pt x="4105920" y="0"/>
                        </a:cubicBezTo>
                        <a:cubicBezTo>
                          <a:pt x="4467964" y="5581"/>
                          <a:pt x="4472665" y="20479"/>
                          <a:pt x="4678463" y="0"/>
                        </a:cubicBezTo>
                        <a:cubicBezTo>
                          <a:pt x="4884261" y="-20479"/>
                          <a:pt x="4949522" y="-18202"/>
                          <a:pt x="5157801" y="0"/>
                        </a:cubicBezTo>
                        <a:cubicBezTo>
                          <a:pt x="5366080" y="18202"/>
                          <a:pt x="5651261" y="-19061"/>
                          <a:pt x="5823548" y="0"/>
                        </a:cubicBezTo>
                        <a:cubicBezTo>
                          <a:pt x="5995835" y="19061"/>
                          <a:pt x="6422083" y="35141"/>
                          <a:pt x="6582500" y="0"/>
                        </a:cubicBezTo>
                        <a:cubicBezTo>
                          <a:pt x="6742917" y="-35141"/>
                          <a:pt x="7130233" y="30898"/>
                          <a:pt x="7434657" y="0"/>
                        </a:cubicBezTo>
                        <a:cubicBezTo>
                          <a:pt x="7739081" y="-30898"/>
                          <a:pt x="7960446" y="-29985"/>
                          <a:pt x="8193609" y="0"/>
                        </a:cubicBezTo>
                        <a:cubicBezTo>
                          <a:pt x="8426772" y="29985"/>
                          <a:pt x="8697168" y="-14189"/>
                          <a:pt x="9045765" y="0"/>
                        </a:cubicBezTo>
                        <a:cubicBezTo>
                          <a:pt x="9394362" y="14189"/>
                          <a:pt x="9684641" y="1325"/>
                          <a:pt x="10097646" y="0"/>
                        </a:cubicBezTo>
                        <a:cubicBezTo>
                          <a:pt x="10554052" y="-28146"/>
                          <a:pt x="10845577" y="446541"/>
                          <a:pt x="10874829" y="777183"/>
                        </a:cubicBezTo>
                        <a:cubicBezTo>
                          <a:pt x="10904457" y="985914"/>
                          <a:pt x="10866828" y="1324022"/>
                          <a:pt x="10874829" y="1549771"/>
                        </a:cubicBezTo>
                        <a:cubicBezTo>
                          <a:pt x="10882830" y="1775520"/>
                          <a:pt x="10867965" y="1986553"/>
                          <a:pt x="10874829" y="2156804"/>
                        </a:cubicBezTo>
                        <a:cubicBezTo>
                          <a:pt x="10881693" y="2327055"/>
                          <a:pt x="10855257" y="2465505"/>
                          <a:pt x="10874829" y="2722449"/>
                        </a:cubicBezTo>
                        <a:cubicBezTo>
                          <a:pt x="10894401" y="2979393"/>
                          <a:pt x="10863264" y="3182551"/>
                          <a:pt x="10874829" y="3329482"/>
                        </a:cubicBezTo>
                        <a:cubicBezTo>
                          <a:pt x="10886394" y="3476413"/>
                          <a:pt x="10874716" y="3744554"/>
                          <a:pt x="10874829" y="3936515"/>
                        </a:cubicBezTo>
                        <a:cubicBezTo>
                          <a:pt x="10874942" y="4128476"/>
                          <a:pt x="10907673" y="4533876"/>
                          <a:pt x="10874829" y="4916046"/>
                        </a:cubicBezTo>
                        <a:cubicBezTo>
                          <a:pt x="10828530" y="5270805"/>
                          <a:pt x="10479872" y="5690095"/>
                          <a:pt x="10097646" y="5693229"/>
                        </a:cubicBezTo>
                        <a:cubicBezTo>
                          <a:pt x="9907060" y="5688574"/>
                          <a:pt x="9875309" y="5683627"/>
                          <a:pt x="9711513" y="5693229"/>
                        </a:cubicBezTo>
                        <a:cubicBezTo>
                          <a:pt x="9547717" y="5702831"/>
                          <a:pt x="9411359" y="5683464"/>
                          <a:pt x="9232174" y="5693229"/>
                        </a:cubicBezTo>
                        <a:cubicBezTo>
                          <a:pt x="9052989" y="5702994"/>
                          <a:pt x="8690782" y="5671726"/>
                          <a:pt x="8380018" y="5693229"/>
                        </a:cubicBezTo>
                        <a:cubicBezTo>
                          <a:pt x="8069254" y="5714732"/>
                          <a:pt x="8116141" y="5713952"/>
                          <a:pt x="7900680" y="5693229"/>
                        </a:cubicBezTo>
                        <a:cubicBezTo>
                          <a:pt x="7685219" y="5672506"/>
                          <a:pt x="7348403" y="5686595"/>
                          <a:pt x="7141728" y="5693229"/>
                        </a:cubicBezTo>
                        <a:cubicBezTo>
                          <a:pt x="6935053" y="5699863"/>
                          <a:pt x="6611686" y="5655134"/>
                          <a:pt x="6289571" y="5693229"/>
                        </a:cubicBezTo>
                        <a:cubicBezTo>
                          <a:pt x="5967456" y="5731324"/>
                          <a:pt x="6087890" y="5701769"/>
                          <a:pt x="5903438" y="5693229"/>
                        </a:cubicBezTo>
                        <a:cubicBezTo>
                          <a:pt x="5718986" y="5684689"/>
                          <a:pt x="5326409" y="5723896"/>
                          <a:pt x="5051281" y="5693229"/>
                        </a:cubicBezTo>
                        <a:cubicBezTo>
                          <a:pt x="4776153" y="5662562"/>
                          <a:pt x="4508576" y="5688884"/>
                          <a:pt x="4199124" y="5693229"/>
                        </a:cubicBezTo>
                        <a:cubicBezTo>
                          <a:pt x="3889672" y="5697574"/>
                          <a:pt x="3997923" y="5694469"/>
                          <a:pt x="3812991" y="5693229"/>
                        </a:cubicBezTo>
                        <a:cubicBezTo>
                          <a:pt x="3628059" y="5691989"/>
                          <a:pt x="3315944" y="5701385"/>
                          <a:pt x="3147244" y="5693229"/>
                        </a:cubicBezTo>
                        <a:cubicBezTo>
                          <a:pt x="2978544" y="5685073"/>
                          <a:pt x="2840892" y="5708411"/>
                          <a:pt x="2574701" y="5693229"/>
                        </a:cubicBezTo>
                        <a:cubicBezTo>
                          <a:pt x="2308510" y="5678047"/>
                          <a:pt x="2185295" y="5669179"/>
                          <a:pt x="2002158" y="5693229"/>
                        </a:cubicBezTo>
                        <a:cubicBezTo>
                          <a:pt x="1819021" y="5717279"/>
                          <a:pt x="1597036" y="5690195"/>
                          <a:pt x="1429615" y="5693229"/>
                        </a:cubicBezTo>
                        <a:cubicBezTo>
                          <a:pt x="1262194" y="5696263"/>
                          <a:pt x="1056555" y="5708623"/>
                          <a:pt x="777183" y="5693229"/>
                        </a:cubicBezTo>
                        <a:cubicBezTo>
                          <a:pt x="357023" y="5639388"/>
                          <a:pt x="-23620" y="5293127"/>
                          <a:pt x="0" y="4916046"/>
                        </a:cubicBezTo>
                        <a:cubicBezTo>
                          <a:pt x="4423" y="4771579"/>
                          <a:pt x="19189" y="4527793"/>
                          <a:pt x="0" y="4226236"/>
                        </a:cubicBezTo>
                        <a:cubicBezTo>
                          <a:pt x="-19189" y="3924679"/>
                          <a:pt x="22030" y="3877067"/>
                          <a:pt x="0" y="3619202"/>
                        </a:cubicBezTo>
                        <a:cubicBezTo>
                          <a:pt x="-22030" y="3361337"/>
                          <a:pt x="-2227" y="3158588"/>
                          <a:pt x="0" y="2929392"/>
                        </a:cubicBezTo>
                        <a:cubicBezTo>
                          <a:pt x="2227" y="2700196"/>
                          <a:pt x="-20384" y="2355588"/>
                          <a:pt x="0" y="2198193"/>
                        </a:cubicBezTo>
                        <a:cubicBezTo>
                          <a:pt x="20384" y="2040798"/>
                          <a:pt x="-27247" y="1765700"/>
                          <a:pt x="0" y="1549771"/>
                        </a:cubicBezTo>
                        <a:cubicBezTo>
                          <a:pt x="27247" y="1333842"/>
                          <a:pt x="-24761" y="1100667"/>
                          <a:pt x="0" y="777183"/>
                        </a:cubicBezTo>
                        <a:close/>
                      </a:path>
                      <a:path w="10874829" h="5693229" stroke="0" extrusionOk="0">
                        <a:moveTo>
                          <a:pt x="0" y="777183"/>
                        </a:moveTo>
                        <a:cubicBezTo>
                          <a:pt x="-22901" y="333831"/>
                          <a:pt x="282519" y="24560"/>
                          <a:pt x="777183" y="0"/>
                        </a:cubicBezTo>
                        <a:cubicBezTo>
                          <a:pt x="1164686" y="34027"/>
                          <a:pt x="1316358" y="2585"/>
                          <a:pt x="1629340" y="0"/>
                        </a:cubicBezTo>
                        <a:cubicBezTo>
                          <a:pt x="1942322" y="-2585"/>
                          <a:pt x="1968478" y="-11633"/>
                          <a:pt x="2201882" y="0"/>
                        </a:cubicBezTo>
                        <a:cubicBezTo>
                          <a:pt x="2435286" y="11633"/>
                          <a:pt x="2489986" y="10377"/>
                          <a:pt x="2681220" y="0"/>
                        </a:cubicBezTo>
                        <a:cubicBezTo>
                          <a:pt x="2872454" y="-10377"/>
                          <a:pt x="3233352" y="-27225"/>
                          <a:pt x="3440172" y="0"/>
                        </a:cubicBezTo>
                        <a:cubicBezTo>
                          <a:pt x="3646992" y="27225"/>
                          <a:pt x="3737723" y="-6003"/>
                          <a:pt x="4012715" y="0"/>
                        </a:cubicBezTo>
                        <a:cubicBezTo>
                          <a:pt x="4287707" y="6003"/>
                          <a:pt x="4686659" y="33478"/>
                          <a:pt x="4864872" y="0"/>
                        </a:cubicBezTo>
                        <a:cubicBezTo>
                          <a:pt x="5043085" y="-33478"/>
                          <a:pt x="5137950" y="4348"/>
                          <a:pt x="5344210" y="0"/>
                        </a:cubicBezTo>
                        <a:cubicBezTo>
                          <a:pt x="5550470" y="-4348"/>
                          <a:pt x="5902585" y="17060"/>
                          <a:pt x="6196366" y="0"/>
                        </a:cubicBezTo>
                        <a:cubicBezTo>
                          <a:pt x="6490147" y="-17060"/>
                          <a:pt x="6433837" y="705"/>
                          <a:pt x="6582500" y="0"/>
                        </a:cubicBezTo>
                        <a:cubicBezTo>
                          <a:pt x="6731163" y="-705"/>
                          <a:pt x="7062333" y="-27715"/>
                          <a:pt x="7248247" y="0"/>
                        </a:cubicBezTo>
                        <a:cubicBezTo>
                          <a:pt x="7434161" y="27715"/>
                          <a:pt x="7636996" y="31581"/>
                          <a:pt x="7913995" y="0"/>
                        </a:cubicBezTo>
                        <a:cubicBezTo>
                          <a:pt x="8190994" y="-31581"/>
                          <a:pt x="8201794" y="11082"/>
                          <a:pt x="8486537" y="0"/>
                        </a:cubicBezTo>
                        <a:cubicBezTo>
                          <a:pt x="8771280" y="-11082"/>
                          <a:pt x="8921584" y="-8922"/>
                          <a:pt x="9338694" y="0"/>
                        </a:cubicBezTo>
                        <a:cubicBezTo>
                          <a:pt x="9755804" y="8922"/>
                          <a:pt x="9739702" y="-17259"/>
                          <a:pt x="10097646" y="0"/>
                        </a:cubicBezTo>
                        <a:cubicBezTo>
                          <a:pt x="10441897" y="13954"/>
                          <a:pt x="10829687" y="316810"/>
                          <a:pt x="10874829" y="777183"/>
                        </a:cubicBezTo>
                        <a:cubicBezTo>
                          <a:pt x="10906972" y="1009637"/>
                          <a:pt x="10855844" y="1162164"/>
                          <a:pt x="10874829" y="1508382"/>
                        </a:cubicBezTo>
                        <a:cubicBezTo>
                          <a:pt x="10893814" y="1854600"/>
                          <a:pt x="10888638" y="1893079"/>
                          <a:pt x="10874829" y="2198193"/>
                        </a:cubicBezTo>
                        <a:cubicBezTo>
                          <a:pt x="10861020" y="2503307"/>
                          <a:pt x="10876972" y="2565234"/>
                          <a:pt x="10874829" y="2763837"/>
                        </a:cubicBezTo>
                        <a:cubicBezTo>
                          <a:pt x="10872686" y="2962440"/>
                          <a:pt x="10883422" y="3096698"/>
                          <a:pt x="10874829" y="3370870"/>
                        </a:cubicBezTo>
                        <a:cubicBezTo>
                          <a:pt x="10866236" y="3645042"/>
                          <a:pt x="10886496" y="3801958"/>
                          <a:pt x="10874829" y="4143458"/>
                        </a:cubicBezTo>
                        <a:cubicBezTo>
                          <a:pt x="10863162" y="4484958"/>
                          <a:pt x="10905912" y="4622786"/>
                          <a:pt x="10874829" y="4916046"/>
                        </a:cubicBezTo>
                        <a:cubicBezTo>
                          <a:pt x="10911686" y="5418250"/>
                          <a:pt x="10476698" y="5719688"/>
                          <a:pt x="10097646" y="5693229"/>
                        </a:cubicBezTo>
                        <a:cubicBezTo>
                          <a:pt x="9815003" y="5719112"/>
                          <a:pt x="9645721" y="5704585"/>
                          <a:pt x="9338694" y="5693229"/>
                        </a:cubicBezTo>
                        <a:cubicBezTo>
                          <a:pt x="9031667" y="5681873"/>
                          <a:pt x="9114904" y="5709298"/>
                          <a:pt x="8952561" y="5693229"/>
                        </a:cubicBezTo>
                        <a:cubicBezTo>
                          <a:pt x="8790218" y="5677160"/>
                          <a:pt x="8475699" y="5686306"/>
                          <a:pt x="8286813" y="5693229"/>
                        </a:cubicBezTo>
                        <a:cubicBezTo>
                          <a:pt x="8097927" y="5700152"/>
                          <a:pt x="8042595" y="5712242"/>
                          <a:pt x="7807475" y="5693229"/>
                        </a:cubicBezTo>
                        <a:cubicBezTo>
                          <a:pt x="7572355" y="5674216"/>
                          <a:pt x="7248944" y="5728253"/>
                          <a:pt x="7048523" y="5693229"/>
                        </a:cubicBezTo>
                        <a:cubicBezTo>
                          <a:pt x="6848102" y="5658205"/>
                          <a:pt x="6674507" y="5712966"/>
                          <a:pt x="6569185" y="5693229"/>
                        </a:cubicBezTo>
                        <a:cubicBezTo>
                          <a:pt x="6463863" y="5673492"/>
                          <a:pt x="6107282" y="5722317"/>
                          <a:pt x="5810233" y="5693229"/>
                        </a:cubicBezTo>
                        <a:cubicBezTo>
                          <a:pt x="5513184" y="5664141"/>
                          <a:pt x="5507598" y="5684850"/>
                          <a:pt x="5424100" y="5693229"/>
                        </a:cubicBezTo>
                        <a:cubicBezTo>
                          <a:pt x="5340602" y="5701608"/>
                          <a:pt x="4882201" y="5679045"/>
                          <a:pt x="4665148" y="5693229"/>
                        </a:cubicBezTo>
                        <a:cubicBezTo>
                          <a:pt x="4448095" y="5707413"/>
                          <a:pt x="4324495" y="5674317"/>
                          <a:pt x="4185809" y="5693229"/>
                        </a:cubicBezTo>
                        <a:cubicBezTo>
                          <a:pt x="4047123" y="5712141"/>
                          <a:pt x="3967923" y="5708842"/>
                          <a:pt x="3799676" y="5693229"/>
                        </a:cubicBezTo>
                        <a:cubicBezTo>
                          <a:pt x="3631429" y="5677616"/>
                          <a:pt x="3495061" y="5687833"/>
                          <a:pt x="3320338" y="5693229"/>
                        </a:cubicBezTo>
                        <a:cubicBezTo>
                          <a:pt x="3145615" y="5698625"/>
                          <a:pt x="2854571" y="5675451"/>
                          <a:pt x="2561386" y="5693229"/>
                        </a:cubicBezTo>
                        <a:cubicBezTo>
                          <a:pt x="2268201" y="5711007"/>
                          <a:pt x="2204625" y="5686199"/>
                          <a:pt x="2082048" y="5693229"/>
                        </a:cubicBezTo>
                        <a:cubicBezTo>
                          <a:pt x="1959471" y="5700259"/>
                          <a:pt x="1863353" y="5708062"/>
                          <a:pt x="1695914" y="5693229"/>
                        </a:cubicBezTo>
                        <a:cubicBezTo>
                          <a:pt x="1528475" y="5678396"/>
                          <a:pt x="1000688" y="5689988"/>
                          <a:pt x="777183" y="5693229"/>
                        </a:cubicBezTo>
                        <a:cubicBezTo>
                          <a:pt x="354160" y="5708391"/>
                          <a:pt x="16011" y="5361111"/>
                          <a:pt x="0" y="4916046"/>
                        </a:cubicBezTo>
                        <a:cubicBezTo>
                          <a:pt x="-19286" y="4776191"/>
                          <a:pt x="2757" y="4488912"/>
                          <a:pt x="0" y="4350401"/>
                        </a:cubicBezTo>
                        <a:cubicBezTo>
                          <a:pt x="-2757" y="4211891"/>
                          <a:pt x="-8104" y="3926884"/>
                          <a:pt x="0" y="3577814"/>
                        </a:cubicBezTo>
                        <a:cubicBezTo>
                          <a:pt x="8104" y="3228744"/>
                          <a:pt x="33681" y="3064679"/>
                          <a:pt x="0" y="2888003"/>
                        </a:cubicBezTo>
                        <a:cubicBezTo>
                          <a:pt x="-33681" y="2711327"/>
                          <a:pt x="-30047" y="2423358"/>
                          <a:pt x="0" y="2115415"/>
                        </a:cubicBezTo>
                        <a:cubicBezTo>
                          <a:pt x="30047" y="1807472"/>
                          <a:pt x="-23301" y="1629396"/>
                          <a:pt x="0" y="1384216"/>
                        </a:cubicBezTo>
                        <a:cubicBezTo>
                          <a:pt x="23301" y="1139036"/>
                          <a:pt x="-5824" y="914665"/>
                          <a:pt x="0" y="77718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F9AFB0-934A-0312-3DF5-04FE6550D615}"/>
              </a:ext>
            </a:extLst>
          </p:cNvPr>
          <p:cNvGrpSpPr/>
          <p:nvPr/>
        </p:nvGrpSpPr>
        <p:grpSpPr>
          <a:xfrm>
            <a:off x="163285" y="94473"/>
            <a:ext cx="11865430" cy="371475"/>
            <a:chOff x="163285" y="94473"/>
            <a:chExt cx="11865430" cy="37147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659775F5-2A3E-581A-59E8-ACAA7CA77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285" y="94473"/>
              <a:ext cx="1917441" cy="296075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D950E6C-97F9-4F2D-9702-1000EC3CD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590440" y="94473"/>
              <a:ext cx="1438275" cy="371475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70DF3E7-5152-E6A3-46E8-C385BC5D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F9694-2984-1A48-A949-066BA5CA9C53}" type="datetime6">
              <a:rPr lang="en-US" smtClean="0">
                <a:solidFill>
                  <a:schemeClr val="accent1"/>
                </a:solidFill>
              </a:rPr>
              <a:t>June 23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946733F-649D-DFC0-140B-EE599DAC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Presentation advice report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0C06F5-09EA-BC63-EC59-3BB52AF04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7189-210E-A14A-B9E5-E8A37A3C3615}" type="slidenum">
              <a:rPr lang="en-GB" smtClean="0">
                <a:solidFill>
                  <a:schemeClr val="accent1"/>
                </a:solidFill>
              </a:rPr>
              <a:t>9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picture containing font, graphics, logo, screenshot&#10;&#10;Description automatically generated">
            <a:extLst>
              <a:ext uri="{FF2B5EF4-FFF2-40B4-BE49-F238E27FC236}">
                <a16:creationId xmlns:a16="http://schemas.microsoft.com/office/drawing/2014/main" id="{0ADB76A9-7822-C43D-F489-06810921D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118" y="501650"/>
            <a:ext cx="4311763" cy="1212850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00851A6-21AD-887F-2EFD-DE2394035412}"/>
              </a:ext>
            </a:extLst>
          </p:cNvPr>
          <p:cNvGraphicFramePr/>
          <p:nvPr/>
        </p:nvGraphicFramePr>
        <p:xfrm>
          <a:off x="1360714" y="2050266"/>
          <a:ext cx="3820886" cy="3970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EEC76374-CAE7-4FF7-69EF-EA651533D561}"/>
              </a:ext>
            </a:extLst>
          </p:cNvPr>
          <p:cNvGraphicFramePr/>
          <p:nvPr/>
        </p:nvGraphicFramePr>
        <p:xfrm>
          <a:off x="7162800" y="2179574"/>
          <a:ext cx="3668486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4717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xo">
  <a:themeElements>
    <a:clrScheme name="Max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3E3E"/>
      </a:accent1>
      <a:accent2>
        <a:srgbClr val="FC4A1A"/>
      </a:accent2>
      <a:accent3>
        <a:srgbClr val="D2D2D2"/>
      </a:accent3>
      <a:accent4>
        <a:srgbClr val="3E3E3E"/>
      </a:accent4>
      <a:accent5>
        <a:srgbClr val="FC4A1A"/>
      </a:accent5>
      <a:accent6>
        <a:srgbClr val="D2D2D2"/>
      </a:accent6>
      <a:hlink>
        <a:srgbClr val="0563C1"/>
      </a:hlink>
      <a:folHlink>
        <a:srgbClr val="954F72"/>
      </a:folHlink>
    </a:clrScheme>
    <a:fontScheme name="Maxo">
      <a:majorFont>
        <a:latin typeface="Gadugi"/>
        <a:ea typeface=""/>
        <a:cs typeface=""/>
      </a:majorFont>
      <a:minorFont>
        <a:latin typeface="Gadug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xo" id="{799FF860-A1D6-4ACF-9DA1-0B8BB7394E63}" vid="{C32938D4-7DAB-4C88-A71D-68F01A8FE399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75A5AD-EC1E-483F-AF0B-4636A5C229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94EF9C-37D7-43D3-8ABF-F4762A9116D8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CC3022A-70F1-4B7E-97CD-F6F1ACAD797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Maxo</Template>
  <TotalTime>20339</TotalTime>
  <Words>564</Words>
  <Application>Microsoft Office PowerPoint</Application>
  <PresentationFormat>Breedbeeld</PresentationFormat>
  <Paragraphs>152</Paragraphs>
  <Slides>17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Gadugi</vt:lpstr>
      <vt:lpstr>Maxo</vt:lpstr>
      <vt:lpstr>Exploring e-commerce expansion opportunities</vt:lpstr>
      <vt:lpstr>Contents of this presentation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e-commerce expansion opportunities</dc:title>
  <dc:creator>Richard van der Putten</dc:creator>
  <cp:lastModifiedBy>Richard van der Putten</cp:lastModifiedBy>
  <cp:revision>7</cp:revision>
  <dcterms:created xsi:type="dcterms:W3CDTF">2023-05-31T19:47:28Z</dcterms:created>
  <dcterms:modified xsi:type="dcterms:W3CDTF">2023-06-25T06:30:34Z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