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19"/>
  </p:notesMasterIdLst>
  <p:handoutMasterIdLst>
    <p:handoutMasterId r:id="rId20"/>
  </p:handoutMasterIdLst>
  <p:sldIdLst>
    <p:sldId id="315" r:id="rId5"/>
    <p:sldId id="463" r:id="rId6"/>
    <p:sldId id="458" r:id="rId7"/>
    <p:sldId id="264" r:id="rId8"/>
    <p:sldId id="464" r:id="rId9"/>
    <p:sldId id="465" r:id="rId10"/>
    <p:sldId id="459" r:id="rId11"/>
    <p:sldId id="466" r:id="rId12"/>
    <p:sldId id="467" r:id="rId13"/>
    <p:sldId id="469" r:id="rId14"/>
    <p:sldId id="470" r:id="rId15"/>
    <p:sldId id="471" r:id="rId16"/>
    <p:sldId id="472" r:id="rId17"/>
    <p:sldId id="308" r:id="rId1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ddelberg, Joline" initials="MJ" lastIdx="5" clrIdx="0">
    <p:extLst>
      <p:ext uri="{19B8F6BF-5375-455C-9EA6-DF929625EA0E}">
        <p15:presenceInfo xmlns:p15="http://schemas.microsoft.com/office/powerpoint/2012/main" userId="S-1-5-21-1391366012-1333946760-1200435719-6946" providerId="AD"/>
      </p:ext>
    </p:extLst>
  </p:cmAuthor>
  <p:cmAuthor id="2" name="Hoeflaken, Jannes1 van" initials="HJv" lastIdx="5" clrIdx="1">
    <p:extLst>
      <p:ext uri="{19B8F6BF-5375-455C-9EA6-DF929625EA0E}">
        <p15:presenceInfo xmlns:p15="http://schemas.microsoft.com/office/powerpoint/2012/main" userId="Hoeflaken, Jannes1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0" autoAdjust="0"/>
    <p:restoredTop sz="88708" autoAdjust="0"/>
  </p:normalViewPr>
  <p:slideViewPr>
    <p:cSldViewPr snapToGrid="0">
      <p:cViewPr varScale="1">
        <p:scale>
          <a:sx n="101" d="100"/>
          <a:sy n="101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r, Peter van der" userId="2ebc5ccd-66a7-4076-941f-fb5f09c5a9c9" providerId="ADAL" clId="{F63988B7-5124-47BB-8899-7BA04688574F}"/>
    <pc:docChg chg="modSld">
      <pc:chgData name="Meer, Peter van der" userId="2ebc5ccd-66a7-4076-941f-fb5f09c5a9c9" providerId="ADAL" clId="{F63988B7-5124-47BB-8899-7BA04688574F}" dt="2021-09-17T13:42:45.083" v="0" actId="1076"/>
      <pc:docMkLst>
        <pc:docMk/>
      </pc:docMkLst>
      <pc:sldChg chg="modSp mod">
        <pc:chgData name="Meer, Peter van der" userId="2ebc5ccd-66a7-4076-941f-fb5f09c5a9c9" providerId="ADAL" clId="{F63988B7-5124-47BB-8899-7BA04688574F}" dt="2021-09-17T13:42:45.083" v="0" actId="1076"/>
        <pc:sldMkLst>
          <pc:docMk/>
          <pc:sldMk cId="793661836" sldId="315"/>
        </pc:sldMkLst>
        <pc:spChg chg="mod">
          <ac:chgData name="Meer, Peter van der" userId="2ebc5ccd-66a7-4076-941f-fb5f09c5a9c9" providerId="ADAL" clId="{F63988B7-5124-47BB-8899-7BA04688574F}" dt="2021-09-17T13:42:45.083" v="0" actId="1076"/>
          <ac:spMkLst>
            <pc:docMk/>
            <pc:sldMk cId="793661836" sldId="315"/>
            <ac:spMk id="5" creationId="{AC010064-2DD3-4C90-82F8-19782452EC67}"/>
          </ac:spMkLst>
        </pc:spChg>
      </pc:sldChg>
    </pc:docChg>
  </pc:docChgLst>
  <pc:docChgLst>
    <pc:chgData name="Meer, Peter van der" userId="2ebc5ccd-66a7-4076-941f-fb5f09c5a9c9" providerId="ADAL" clId="{F6A29C3D-5283-4135-8A71-05092EBAD6E8}"/>
    <pc:docChg chg="undo custSel addSld delSld modSld">
      <pc:chgData name="Meer, Peter van der" userId="2ebc5ccd-66a7-4076-941f-fb5f09c5a9c9" providerId="ADAL" clId="{F6A29C3D-5283-4135-8A71-05092EBAD6E8}" dt="2021-08-31T14:13:23.037" v="376" actId="47"/>
      <pc:docMkLst>
        <pc:docMk/>
      </pc:docMkLst>
      <pc:sldChg chg="addSp delSp modSp mod">
        <pc:chgData name="Meer, Peter van der" userId="2ebc5ccd-66a7-4076-941f-fb5f09c5a9c9" providerId="ADAL" clId="{F6A29C3D-5283-4135-8A71-05092EBAD6E8}" dt="2021-08-31T14:07:30.529" v="365" actId="26606"/>
        <pc:sldMkLst>
          <pc:docMk/>
          <pc:sldMk cId="3781456281" sldId="308"/>
        </pc:sldMkLst>
        <pc:spChg chg="mod">
          <ac:chgData name="Meer, Peter van der" userId="2ebc5ccd-66a7-4076-941f-fb5f09c5a9c9" providerId="ADAL" clId="{F6A29C3D-5283-4135-8A71-05092EBAD6E8}" dt="2021-08-31T14:07:30.529" v="365" actId="26606"/>
          <ac:spMkLst>
            <pc:docMk/>
            <pc:sldMk cId="3781456281" sldId="308"/>
            <ac:spMk id="2" creationId="{00000000-0000-0000-0000-000000000000}"/>
          </ac:spMkLst>
        </pc:spChg>
        <pc:spChg chg="del">
          <ac:chgData name="Meer, Peter van der" userId="2ebc5ccd-66a7-4076-941f-fb5f09c5a9c9" providerId="ADAL" clId="{F6A29C3D-5283-4135-8A71-05092EBAD6E8}" dt="2021-08-31T14:07:24.500" v="361" actId="478"/>
          <ac:spMkLst>
            <pc:docMk/>
            <pc:sldMk cId="3781456281" sldId="308"/>
            <ac:spMk id="3" creationId="{00000000-0000-0000-0000-000000000000}"/>
          </ac:spMkLst>
        </pc:spChg>
        <pc:spChg chg="add">
          <ac:chgData name="Meer, Peter van der" userId="2ebc5ccd-66a7-4076-941f-fb5f09c5a9c9" providerId="ADAL" clId="{F6A29C3D-5283-4135-8A71-05092EBAD6E8}" dt="2021-08-31T14:07:30.529" v="365" actId="26606"/>
          <ac:spMkLst>
            <pc:docMk/>
            <pc:sldMk cId="3781456281" sldId="308"/>
            <ac:spMk id="11" creationId="{27157DE7-6A51-419F-BDE2-C4C457D51B23}"/>
          </ac:spMkLst>
        </pc:spChg>
        <pc:picChg chg="del">
          <ac:chgData name="Meer, Peter van der" userId="2ebc5ccd-66a7-4076-941f-fb5f09c5a9c9" providerId="ADAL" clId="{F6A29C3D-5283-4135-8A71-05092EBAD6E8}" dt="2021-08-31T14:07:21.278" v="360" actId="478"/>
          <ac:picMkLst>
            <pc:docMk/>
            <pc:sldMk cId="3781456281" sldId="308"/>
            <ac:picMk id="5" creationId="{00000000-0000-0000-0000-000000000000}"/>
          </ac:picMkLst>
        </pc:picChg>
        <pc:picChg chg="add mod">
          <ac:chgData name="Meer, Peter van der" userId="2ebc5ccd-66a7-4076-941f-fb5f09c5a9c9" providerId="ADAL" clId="{F6A29C3D-5283-4135-8A71-05092EBAD6E8}" dt="2021-08-31T14:07:30.529" v="365" actId="26606"/>
          <ac:picMkLst>
            <pc:docMk/>
            <pc:sldMk cId="3781456281" sldId="308"/>
            <ac:picMk id="6" creationId="{8C65C2F9-4BBA-497B-B324-D875E989C3DD}"/>
          </ac:picMkLst>
        </pc:picChg>
      </pc:sldChg>
      <pc:sldChg chg="modSp mod">
        <pc:chgData name="Meer, Peter van der" userId="2ebc5ccd-66a7-4076-941f-fb5f09c5a9c9" providerId="ADAL" clId="{F6A29C3D-5283-4135-8A71-05092EBAD6E8}" dt="2021-08-31T13:36:54.761" v="49" actId="113"/>
        <pc:sldMkLst>
          <pc:docMk/>
          <pc:sldMk cId="793661836" sldId="315"/>
        </pc:sldMkLst>
        <pc:spChg chg="mod">
          <ac:chgData name="Meer, Peter van der" userId="2ebc5ccd-66a7-4076-941f-fb5f09c5a9c9" providerId="ADAL" clId="{F6A29C3D-5283-4135-8A71-05092EBAD6E8}" dt="2021-08-31T13:36:54.761" v="49" actId="113"/>
          <ac:spMkLst>
            <pc:docMk/>
            <pc:sldMk cId="793661836" sldId="315"/>
            <ac:spMk id="2" creationId="{00000000-0000-0000-0000-000000000000}"/>
          </ac:spMkLst>
        </pc:spChg>
      </pc:sldChg>
      <pc:sldChg chg="modSp mod">
        <pc:chgData name="Meer, Peter van der" userId="2ebc5ccd-66a7-4076-941f-fb5f09c5a9c9" providerId="ADAL" clId="{F6A29C3D-5283-4135-8A71-05092EBAD6E8}" dt="2021-08-31T14:04:05.125" v="336" actId="255"/>
        <pc:sldMkLst>
          <pc:docMk/>
          <pc:sldMk cId="3669208655" sldId="458"/>
        </pc:sldMkLst>
        <pc:spChg chg="mod">
          <ac:chgData name="Meer, Peter van der" userId="2ebc5ccd-66a7-4076-941f-fb5f09c5a9c9" providerId="ADAL" clId="{F6A29C3D-5283-4135-8A71-05092EBAD6E8}" dt="2021-08-31T14:04:05.125" v="336" actId="255"/>
          <ac:spMkLst>
            <pc:docMk/>
            <pc:sldMk cId="3669208655" sldId="458"/>
            <ac:spMk id="3" creationId="{50ED2172-22A6-4B96-9924-A8C2A62905D8}"/>
          </ac:spMkLst>
        </pc:spChg>
      </pc:sldChg>
      <pc:sldChg chg="modSp mod">
        <pc:chgData name="Meer, Peter van der" userId="2ebc5ccd-66a7-4076-941f-fb5f09c5a9c9" providerId="ADAL" clId="{F6A29C3D-5283-4135-8A71-05092EBAD6E8}" dt="2021-08-31T14:02:25.361" v="326" actId="14100"/>
        <pc:sldMkLst>
          <pc:docMk/>
          <pc:sldMk cId="962707454" sldId="459"/>
        </pc:sldMkLst>
        <pc:spChg chg="mod">
          <ac:chgData name="Meer, Peter van der" userId="2ebc5ccd-66a7-4076-941f-fb5f09c5a9c9" providerId="ADAL" clId="{F6A29C3D-5283-4135-8A71-05092EBAD6E8}" dt="2021-08-31T13:37:28.957" v="53" actId="113"/>
          <ac:spMkLst>
            <pc:docMk/>
            <pc:sldMk cId="962707454" sldId="459"/>
            <ac:spMk id="10" creationId="{5F6E5952-EE10-4D1A-9574-F6D4C118615F}"/>
          </ac:spMkLst>
        </pc:spChg>
        <pc:graphicFrameChg chg="mod">
          <ac:chgData name="Meer, Peter van der" userId="2ebc5ccd-66a7-4076-941f-fb5f09c5a9c9" providerId="ADAL" clId="{F6A29C3D-5283-4135-8A71-05092EBAD6E8}" dt="2021-08-31T14:02:25.361" v="326" actId="14100"/>
          <ac:graphicFrameMkLst>
            <pc:docMk/>
            <pc:sldMk cId="962707454" sldId="459"/>
            <ac:graphicFrameMk id="5" creationId="{30B9DB86-1FC2-4473-954E-45E2E5228B46}"/>
          </ac:graphicFrameMkLst>
        </pc:graphicFrameChg>
      </pc:sldChg>
      <pc:sldChg chg="modSp mod">
        <pc:chgData name="Meer, Peter van der" userId="2ebc5ccd-66a7-4076-941f-fb5f09c5a9c9" providerId="ADAL" clId="{F6A29C3D-5283-4135-8A71-05092EBAD6E8}" dt="2021-08-31T14:04:19.231" v="352" actId="20577"/>
        <pc:sldMkLst>
          <pc:docMk/>
          <pc:sldMk cId="1280130573" sldId="463"/>
        </pc:sldMkLst>
        <pc:spChg chg="mod">
          <ac:chgData name="Meer, Peter van der" userId="2ebc5ccd-66a7-4076-941f-fb5f09c5a9c9" providerId="ADAL" clId="{F6A29C3D-5283-4135-8A71-05092EBAD6E8}" dt="2021-08-31T13:37:10.774" v="50" actId="113"/>
          <ac:spMkLst>
            <pc:docMk/>
            <pc:sldMk cId="1280130573" sldId="463"/>
            <ac:spMk id="2" creationId="{8BB60AF3-C86A-4528-A5E2-B1FEFACDADC5}"/>
          </ac:spMkLst>
        </pc:spChg>
        <pc:spChg chg="mod">
          <ac:chgData name="Meer, Peter van der" userId="2ebc5ccd-66a7-4076-941f-fb5f09c5a9c9" providerId="ADAL" clId="{F6A29C3D-5283-4135-8A71-05092EBAD6E8}" dt="2021-08-31T13:36:03.460" v="4" actId="1076"/>
          <ac:spMkLst>
            <pc:docMk/>
            <pc:sldMk cId="1280130573" sldId="463"/>
            <ac:spMk id="3" creationId="{73DFD97B-4593-40D8-BB8D-56BBE048EB1A}"/>
          </ac:spMkLst>
        </pc:spChg>
        <pc:spChg chg="mod">
          <ac:chgData name="Meer, Peter van der" userId="2ebc5ccd-66a7-4076-941f-fb5f09c5a9c9" providerId="ADAL" clId="{F6A29C3D-5283-4135-8A71-05092EBAD6E8}" dt="2021-08-31T14:04:19.231" v="352" actId="20577"/>
          <ac:spMkLst>
            <pc:docMk/>
            <pc:sldMk cId="1280130573" sldId="463"/>
            <ac:spMk id="5" creationId="{5C1672C6-9AC4-4A7B-95C6-1E297C956641}"/>
          </ac:spMkLst>
        </pc:spChg>
      </pc:sldChg>
      <pc:sldChg chg="modSp mod">
        <pc:chgData name="Meer, Peter van der" userId="2ebc5ccd-66a7-4076-941f-fb5f09c5a9c9" providerId="ADAL" clId="{F6A29C3D-5283-4135-8A71-05092EBAD6E8}" dt="2021-08-31T13:37:19.145" v="51" actId="113"/>
        <pc:sldMkLst>
          <pc:docMk/>
          <pc:sldMk cId="1624299597" sldId="464"/>
        </pc:sldMkLst>
        <pc:spChg chg="mod">
          <ac:chgData name="Meer, Peter van der" userId="2ebc5ccd-66a7-4076-941f-fb5f09c5a9c9" providerId="ADAL" clId="{F6A29C3D-5283-4135-8A71-05092EBAD6E8}" dt="2021-08-31T13:37:19.145" v="51" actId="113"/>
          <ac:spMkLst>
            <pc:docMk/>
            <pc:sldMk cId="1624299597" sldId="464"/>
            <ac:spMk id="2" creationId="{BB52328A-F436-49EA-A40B-CC34F39F4E52}"/>
          </ac:spMkLst>
        </pc:spChg>
        <pc:spChg chg="mod">
          <ac:chgData name="Meer, Peter van der" userId="2ebc5ccd-66a7-4076-941f-fb5f09c5a9c9" providerId="ADAL" clId="{F6A29C3D-5283-4135-8A71-05092EBAD6E8}" dt="2021-08-31T13:35:46.848" v="3" actId="255"/>
          <ac:spMkLst>
            <pc:docMk/>
            <pc:sldMk cId="1624299597" sldId="464"/>
            <ac:spMk id="3" creationId="{7C0398AE-C011-4003-A843-8F462C6BAC08}"/>
          </ac:spMkLst>
        </pc:spChg>
      </pc:sldChg>
      <pc:sldChg chg="modSp mod">
        <pc:chgData name="Meer, Peter van der" userId="2ebc5ccd-66a7-4076-941f-fb5f09c5a9c9" providerId="ADAL" clId="{F6A29C3D-5283-4135-8A71-05092EBAD6E8}" dt="2021-08-31T14:03:28.046" v="332" actId="1076"/>
        <pc:sldMkLst>
          <pc:docMk/>
          <pc:sldMk cId="520087789" sldId="465"/>
        </pc:sldMkLst>
        <pc:spChg chg="mod">
          <ac:chgData name="Meer, Peter van der" userId="2ebc5ccd-66a7-4076-941f-fb5f09c5a9c9" providerId="ADAL" clId="{F6A29C3D-5283-4135-8A71-05092EBAD6E8}" dt="2021-08-31T13:37:25.570" v="52" actId="113"/>
          <ac:spMkLst>
            <pc:docMk/>
            <pc:sldMk cId="520087789" sldId="465"/>
            <ac:spMk id="2" creationId="{E7FE3BA7-31C5-4CD5-B3D9-92B4D10D48D7}"/>
          </ac:spMkLst>
        </pc:spChg>
        <pc:spChg chg="mod">
          <ac:chgData name="Meer, Peter van der" userId="2ebc5ccd-66a7-4076-941f-fb5f09c5a9c9" providerId="ADAL" clId="{F6A29C3D-5283-4135-8A71-05092EBAD6E8}" dt="2021-08-31T14:02:58.613" v="330" actId="14100"/>
          <ac:spMkLst>
            <pc:docMk/>
            <pc:sldMk cId="520087789" sldId="465"/>
            <ac:spMk id="9" creationId="{4228BD4E-DC56-4BD9-9ECD-F2FCBF206360}"/>
          </ac:spMkLst>
        </pc:spChg>
        <pc:graphicFrameChg chg="mod modGraphic">
          <ac:chgData name="Meer, Peter van der" userId="2ebc5ccd-66a7-4076-941f-fb5f09c5a9c9" providerId="ADAL" clId="{F6A29C3D-5283-4135-8A71-05092EBAD6E8}" dt="2021-08-31T14:03:28.046" v="332" actId="1076"/>
          <ac:graphicFrameMkLst>
            <pc:docMk/>
            <pc:sldMk cId="520087789" sldId="465"/>
            <ac:graphicFrameMk id="8" creationId="{0D3C3625-EF5B-4C74-801E-34E58F1DA8F2}"/>
          </ac:graphicFrameMkLst>
        </pc:graphicFrameChg>
      </pc:sldChg>
      <pc:sldChg chg="modSp mod">
        <pc:chgData name="Meer, Peter van der" userId="2ebc5ccd-66a7-4076-941f-fb5f09c5a9c9" providerId="ADAL" clId="{F6A29C3D-5283-4135-8A71-05092EBAD6E8}" dt="2021-08-31T14:01:33.166" v="321" actId="255"/>
        <pc:sldMkLst>
          <pc:docMk/>
          <pc:sldMk cId="307349816" sldId="466"/>
        </pc:sldMkLst>
        <pc:spChg chg="mod">
          <ac:chgData name="Meer, Peter van der" userId="2ebc5ccd-66a7-4076-941f-fb5f09c5a9c9" providerId="ADAL" clId="{F6A29C3D-5283-4135-8A71-05092EBAD6E8}" dt="2021-08-31T14:00:43.153" v="297" actId="20577"/>
          <ac:spMkLst>
            <pc:docMk/>
            <pc:sldMk cId="307349816" sldId="466"/>
            <ac:spMk id="2" creationId="{DEE3DB6E-97AE-4400-8714-CDCD1E9BBFA6}"/>
          </ac:spMkLst>
        </pc:spChg>
        <pc:spChg chg="mod">
          <ac:chgData name="Meer, Peter van der" userId="2ebc5ccd-66a7-4076-941f-fb5f09c5a9c9" providerId="ADAL" clId="{F6A29C3D-5283-4135-8A71-05092EBAD6E8}" dt="2021-08-31T14:01:15.107" v="303" actId="1076"/>
          <ac:spMkLst>
            <pc:docMk/>
            <pc:sldMk cId="307349816" sldId="466"/>
            <ac:spMk id="3" creationId="{1FD142EC-D820-4EE2-B8A5-FA681DEBD854}"/>
          </ac:spMkLst>
        </pc:spChg>
        <pc:graphicFrameChg chg="mod">
          <ac:chgData name="Meer, Peter van der" userId="2ebc5ccd-66a7-4076-941f-fb5f09c5a9c9" providerId="ADAL" clId="{F6A29C3D-5283-4135-8A71-05092EBAD6E8}" dt="2021-08-31T14:01:33.166" v="321" actId="255"/>
          <ac:graphicFrameMkLst>
            <pc:docMk/>
            <pc:sldMk cId="307349816" sldId="466"/>
            <ac:graphicFrameMk id="5" creationId="{7A4BE2FA-3811-4C78-A5E5-FC9BB1ED6680}"/>
          </ac:graphicFrameMkLst>
        </pc:graphicFrameChg>
      </pc:sldChg>
      <pc:sldChg chg="modSp mod">
        <pc:chgData name="Meer, Peter van der" userId="2ebc5ccd-66a7-4076-941f-fb5f09c5a9c9" providerId="ADAL" clId="{F6A29C3D-5283-4135-8A71-05092EBAD6E8}" dt="2021-08-31T14:00:59.808" v="300" actId="14100"/>
        <pc:sldMkLst>
          <pc:docMk/>
          <pc:sldMk cId="2523572860" sldId="467"/>
        </pc:sldMkLst>
        <pc:spChg chg="mod">
          <ac:chgData name="Meer, Peter van der" userId="2ebc5ccd-66a7-4076-941f-fb5f09c5a9c9" providerId="ADAL" clId="{F6A29C3D-5283-4135-8A71-05092EBAD6E8}" dt="2021-08-31T14:00:38.634" v="295" actId="20577"/>
          <ac:spMkLst>
            <pc:docMk/>
            <pc:sldMk cId="2523572860" sldId="467"/>
            <ac:spMk id="2" creationId="{7A743491-830E-4A60-BD63-6DFD1826873F}"/>
          </ac:spMkLst>
        </pc:spChg>
        <pc:spChg chg="mod">
          <ac:chgData name="Meer, Peter van der" userId="2ebc5ccd-66a7-4076-941f-fb5f09c5a9c9" providerId="ADAL" clId="{F6A29C3D-5283-4135-8A71-05092EBAD6E8}" dt="2021-08-31T14:00:59.808" v="300" actId="14100"/>
          <ac:spMkLst>
            <pc:docMk/>
            <pc:sldMk cId="2523572860" sldId="467"/>
            <ac:spMk id="7" creationId="{DEE34B18-CADC-4CD1-A882-D8B1F1FCA31F}"/>
          </ac:spMkLst>
        </pc:spChg>
        <pc:spChg chg="mod">
          <ac:chgData name="Meer, Peter van der" userId="2ebc5ccd-66a7-4076-941f-fb5f09c5a9c9" providerId="ADAL" clId="{F6A29C3D-5283-4135-8A71-05092EBAD6E8}" dt="2021-08-31T14:00:55.678" v="299" actId="255"/>
          <ac:spMkLst>
            <pc:docMk/>
            <pc:sldMk cId="2523572860" sldId="467"/>
            <ac:spMk id="9" creationId="{4A935759-916B-45F4-B231-F5B930862712}"/>
          </ac:spMkLst>
        </pc:spChg>
        <pc:graphicFrameChg chg="mod">
          <ac:chgData name="Meer, Peter van der" userId="2ebc5ccd-66a7-4076-941f-fb5f09c5a9c9" providerId="ADAL" clId="{F6A29C3D-5283-4135-8A71-05092EBAD6E8}" dt="2021-08-31T14:00:02.807" v="250" actId="255"/>
          <ac:graphicFrameMkLst>
            <pc:docMk/>
            <pc:sldMk cId="2523572860" sldId="467"/>
            <ac:graphicFrameMk id="5" creationId="{6228A3F2-0972-484D-9616-DC4C434373F5}"/>
          </ac:graphicFrameMkLst>
        </pc:graphicFrameChg>
        <pc:graphicFrameChg chg="mod">
          <ac:chgData name="Meer, Peter van der" userId="2ebc5ccd-66a7-4076-941f-fb5f09c5a9c9" providerId="ADAL" clId="{F6A29C3D-5283-4135-8A71-05092EBAD6E8}" dt="2021-08-31T14:00:14.349" v="260" actId="1036"/>
          <ac:graphicFrameMkLst>
            <pc:docMk/>
            <pc:sldMk cId="2523572860" sldId="467"/>
            <ac:graphicFrameMk id="6" creationId="{A85DD1E0-A922-45D6-8C0F-6F0EAA08B9AB}"/>
          </ac:graphicFrameMkLst>
        </pc:graphicFrameChg>
      </pc:sldChg>
      <pc:sldChg chg="modSp mod">
        <pc:chgData name="Meer, Peter van der" userId="2ebc5ccd-66a7-4076-941f-fb5f09c5a9c9" providerId="ADAL" clId="{F6A29C3D-5283-4135-8A71-05092EBAD6E8}" dt="2021-08-31T14:01:44.426" v="322" actId="255"/>
        <pc:sldMkLst>
          <pc:docMk/>
          <pc:sldMk cId="2576343734" sldId="469"/>
        </pc:sldMkLst>
        <pc:spChg chg="mod">
          <ac:chgData name="Meer, Peter van der" userId="2ebc5ccd-66a7-4076-941f-fb5f09c5a9c9" providerId="ADAL" clId="{F6A29C3D-5283-4135-8A71-05092EBAD6E8}" dt="2021-08-31T13:37:38.462" v="57" actId="27636"/>
          <ac:spMkLst>
            <pc:docMk/>
            <pc:sldMk cId="2576343734" sldId="469"/>
            <ac:spMk id="2" creationId="{3098E2DA-1598-4824-A3B9-64FBD0E48E14}"/>
          </ac:spMkLst>
        </pc:spChg>
        <pc:spChg chg="mod">
          <ac:chgData name="Meer, Peter van der" userId="2ebc5ccd-66a7-4076-941f-fb5f09c5a9c9" providerId="ADAL" clId="{F6A29C3D-5283-4135-8A71-05092EBAD6E8}" dt="2021-08-31T13:58:59.769" v="241" actId="14100"/>
          <ac:spMkLst>
            <pc:docMk/>
            <pc:sldMk cId="2576343734" sldId="469"/>
            <ac:spMk id="6" creationId="{F9C3E094-C6EC-4870-9D45-2721E8547073}"/>
          </ac:spMkLst>
        </pc:spChg>
        <pc:graphicFrameChg chg="mod">
          <ac:chgData name="Meer, Peter van der" userId="2ebc5ccd-66a7-4076-941f-fb5f09c5a9c9" providerId="ADAL" clId="{F6A29C3D-5283-4135-8A71-05092EBAD6E8}" dt="2021-08-31T14:01:44.426" v="322" actId="255"/>
          <ac:graphicFrameMkLst>
            <pc:docMk/>
            <pc:sldMk cId="2576343734" sldId="469"/>
            <ac:graphicFrameMk id="5" creationId="{EA2986B6-A955-43B0-BCA2-E715DB5430DF}"/>
          </ac:graphicFrameMkLst>
        </pc:graphicFrameChg>
      </pc:sldChg>
      <pc:sldChg chg="modSp mod">
        <pc:chgData name="Meer, Peter van der" userId="2ebc5ccd-66a7-4076-941f-fb5f09c5a9c9" providerId="ADAL" clId="{F6A29C3D-5283-4135-8A71-05092EBAD6E8}" dt="2021-08-31T14:05:58.048" v="359" actId="14734"/>
        <pc:sldMkLst>
          <pc:docMk/>
          <pc:sldMk cId="706833445" sldId="470"/>
        </pc:sldMkLst>
        <pc:spChg chg="mod">
          <ac:chgData name="Meer, Peter van der" userId="2ebc5ccd-66a7-4076-941f-fb5f09c5a9c9" providerId="ADAL" clId="{F6A29C3D-5283-4135-8A71-05092EBAD6E8}" dt="2021-08-31T13:37:54.438" v="61" actId="14100"/>
          <ac:spMkLst>
            <pc:docMk/>
            <pc:sldMk cId="706833445" sldId="470"/>
            <ac:spMk id="2" creationId="{0E5CA996-DA44-4D2E-87A4-F6BD57A208CF}"/>
          </ac:spMkLst>
        </pc:spChg>
        <pc:graphicFrameChg chg="mod">
          <ac:chgData name="Meer, Peter van der" userId="2ebc5ccd-66a7-4076-941f-fb5f09c5a9c9" providerId="ADAL" clId="{F6A29C3D-5283-4135-8A71-05092EBAD6E8}" dt="2021-08-31T13:58:33.560" v="210" actId="1036"/>
          <ac:graphicFrameMkLst>
            <pc:docMk/>
            <pc:sldMk cId="706833445" sldId="470"/>
            <ac:graphicFrameMk id="5" creationId="{ABAFE6AE-21B6-4AF6-91BC-37BFA3791E6E}"/>
          </ac:graphicFrameMkLst>
        </pc:graphicFrameChg>
        <pc:graphicFrameChg chg="mod">
          <ac:chgData name="Meer, Peter van der" userId="2ebc5ccd-66a7-4076-941f-fb5f09c5a9c9" providerId="ADAL" clId="{F6A29C3D-5283-4135-8A71-05092EBAD6E8}" dt="2021-08-31T13:58:37.520" v="218" actId="1036"/>
          <ac:graphicFrameMkLst>
            <pc:docMk/>
            <pc:sldMk cId="706833445" sldId="470"/>
            <ac:graphicFrameMk id="9" creationId="{0171185D-6450-4B91-B4A5-24C35C076F00}"/>
          </ac:graphicFrameMkLst>
        </pc:graphicFrameChg>
        <pc:graphicFrameChg chg="mod modGraphic">
          <ac:chgData name="Meer, Peter van der" userId="2ebc5ccd-66a7-4076-941f-fb5f09c5a9c9" providerId="ADAL" clId="{F6A29C3D-5283-4135-8A71-05092EBAD6E8}" dt="2021-08-31T14:05:58.048" v="359" actId="14734"/>
          <ac:graphicFrameMkLst>
            <pc:docMk/>
            <pc:sldMk cId="706833445" sldId="470"/>
            <ac:graphicFrameMk id="11" creationId="{30AFD63A-2C91-40BD-B00B-EEA3A7523604}"/>
          </ac:graphicFrameMkLst>
        </pc:graphicFrameChg>
      </pc:sldChg>
      <pc:sldChg chg="modSp mod">
        <pc:chgData name="Meer, Peter van der" userId="2ebc5ccd-66a7-4076-941f-fb5f09c5a9c9" providerId="ADAL" clId="{F6A29C3D-5283-4135-8A71-05092EBAD6E8}" dt="2021-08-31T13:54:56.699" v="64" actId="20577"/>
        <pc:sldMkLst>
          <pc:docMk/>
          <pc:sldMk cId="2284048866" sldId="471"/>
        </pc:sldMkLst>
        <pc:spChg chg="mod">
          <ac:chgData name="Meer, Peter van der" userId="2ebc5ccd-66a7-4076-941f-fb5f09c5a9c9" providerId="ADAL" clId="{F6A29C3D-5283-4135-8A71-05092EBAD6E8}" dt="2021-08-31T13:54:46.983" v="62" actId="113"/>
          <ac:spMkLst>
            <pc:docMk/>
            <pc:sldMk cId="2284048866" sldId="471"/>
            <ac:spMk id="2" creationId="{B45DB58C-914B-4DD8-ADA4-0640E2A07BE6}"/>
          </ac:spMkLst>
        </pc:spChg>
        <pc:spChg chg="mod">
          <ac:chgData name="Meer, Peter van der" userId="2ebc5ccd-66a7-4076-941f-fb5f09c5a9c9" providerId="ADAL" clId="{F6A29C3D-5283-4135-8A71-05092EBAD6E8}" dt="2021-08-31T13:54:56.699" v="64" actId="20577"/>
          <ac:spMkLst>
            <pc:docMk/>
            <pc:sldMk cId="2284048866" sldId="471"/>
            <ac:spMk id="3" creationId="{F8E4A954-E9A5-442D-AB7C-FD2E55970EF1}"/>
          </ac:spMkLst>
        </pc:spChg>
      </pc:sldChg>
      <pc:sldChg chg="modSp mod">
        <pc:chgData name="Meer, Peter van der" userId="2ebc5ccd-66a7-4076-941f-fb5f09c5a9c9" providerId="ADAL" clId="{F6A29C3D-5283-4135-8A71-05092EBAD6E8}" dt="2021-08-31T13:56:13.807" v="200" actId="20577"/>
        <pc:sldMkLst>
          <pc:docMk/>
          <pc:sldMk cId="196188039" sldId="472"/>
        </pc:sldMkLst>
        <pc:spChg chg="mod">
          <ac:chgData name="Meer, Peter van der" userId="2ebc5ccd-66a7-4076-941f-fb5f09c5a9c9" providerId="ADAL" clId="{F6A29C3D-5283-4135-8A71-05092EBAD6E8}" dt="2021-08-31T13:55:04.561" v="65" actId="113"/>
          <ac:spMkLst>
            <pc:docMk/>
            <pc:sldMk cId="196188039" sldId="472"/>
            <ac:spMk id="2" creationId="{11D7CCC0-FC2F-4066-90E9-1A1E2C7D09AC}"/>
          </ac:spMkLst>
        </pc:spChg>
        <pc:spChg chg="mod">
          <ac:chgData name="Meer, Peter van der" userId="2ebc5ccd-66a7-4076-941f-fb5f09c5a9c9" providerId="ADAL" clId="{F6A29C3D-5283-4135-8A71-05092EBAD6E8}" dt="2021-08-31T13:56:13.807" v="200" actId="20577"/>
          <ac:spMkLst>
            <pc:docMk/>
            <pc:sldMk cId="196188039" sldId="472"/>
            <ac:spMk id="3" creationId="{431807A0-5A58-4535-866B-C60BA372ECA7}"/>
          </ac:spMkLst>
        </pc:spChg>
      </pc:sldChg>
      <pc:sldChg chg="delSp modSp add del mod">
        <pc:chgData name="Meer, Peter van der" userId="2ebc5ccd-66a7-4076-941f-fb5f09c5a9c9" providerId="ADAL" clId="{F6A29C3D-5283-4135-8A71-05092EBAD6E8}" dt="2021-08-31T14:11:28.256" v="371" actId="47"/>
        <pc:sldMkLst>
          <pc:docMk/>
          <pc:sldMk cId="2178645620" sldId="473"/>
        </pc:sldMkLst>
        <pc:picChg chg="del mod">
          <ac:chgData name="Meer, Peter van der" userId="2ebc5ccd-66a7-4076-941f-fb5f09c5a9c9" providerId="ADAL" clId="{F6A29C3D-5283-4135-8A71-05092EBAD6E8}" dt="2021-08-31T14:11:24.470" v="368" actId="478"/>
          <ac:picMkLst>
            <pc:docMk/>
            <pc:sldMk cId="2178645620" sldId="473"/>
            <ac:picMk id="6" creationId="{8C65C2F9-4BBA-497B-B324-D875E989C3DD}"/>
          </ac:picMkLst>
        </pc:picChg>
      </pc:sldChg>
      <pc:sldChg chg="addSp delSp modSp add del mod">
        <pc:chgData name="Meer, Peter van der" userId="2ebc5ccd-66a7-4076-941f-fb5f09c5a9c9" providerId="ADAL" clId="{F6A29C3D-5283-4135-8A71-05092EBAD6E8}" dt="2021-08-31T14:13:23.037" v="376" actId="47"/>
        <pc:sldMkLst>
          <pc:docMk/>
          <pc:sldMk cId="2588059588" sldId="474"/>
        </pc:sldMkLst>
        <pc:spChg chg="mod ord">
          <ac:chgData name="Meer, Peter van der" userId="2ebc5ccd-66a7-4076-941f-fb5f09c5a9c9" providerId="ADAL" clId="{F6A29C3D-5283-4135-8A71-05092EBAD6E8}" dt="2021-08-31T14:11:38.617" v="375" actId="26606"/>
          <ac:spMkLst>
            <pc:docMk/>
            <pc:sldMk cId="2588059588" sldId="474"/>
            <ac:spMk id="11" creationId="{27157DE7-6A51-419F-BDE2-C4C457D51B23}"/>
          </ac:spMkLst>
        </pc:spChg>
        <pc:picChg chg="add mod">
          <ac:chgData name="Meer, Peter van der" userId="2ebc5ccd-66a7-4076-941f-fb5f09c5a9c9" providerId="ADAL" clId="{F6A29C3D-5283-4135-8A71-05092EBAD6E8}" dt="2021-08-31T14:11:38.617" v="375" actId="26606"/>
          <ac:picMkLst>
            <pc:docMk/>
            <pc:sldMk cId="2588059588" sldId="474"/>
            <ac:picMk id="4" creationId="{BAD2FD7E-F713-4808-813A-6D362C42C84D}"/>
          </ac:picMkLst>
        </pc:picChg>
        <pc:picChg chg="del">
          <ac:chgData name="Meer, Peter van der" userId="2ebc5ccd-66a7-4076-941f-fb5f09c5a9c9" providerId="ADAL" clId="{F6A29C3D-5283-4135-8A71-05092EBAD6E8}" dt="2021-08-31T14:11:27.191" v="370" actId="478"/>
          <ac:picMkLst>
            <pc:docMk/>
            <pc:sldMk cId="2588059588" sldId="474"/>
            <ac:picMk id="6" creationId="{8C65C2F9-4BBA-497B-B324-D875E989C3D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vhl-my.sharepoint.com/personal/peter_vandermeer_hvhl_nl/Documents/Documents/Publicaties%20en%20presentaties/Papers%20&amp;%20publications%20PvdM/papers%20in%20prep/Ramin%20regeneration/Ramin%20distribution,%20graphs_V3_pvd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vhl-my.sharepoint.com/personal/jannes_vanhoeflaken_hvhl_nl/Documents/Ramin/Data_Anderson/Ramin-Alan%20distribution,%20graphs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vhl-my.sharepoint.com/personal/jannes_vanhoeflaken_hvhl_nl/Documents/Ramin/Data_Anderson/Distribution_desirable_spe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vhl-my.sharepoint.com/personal/jannes_vanhoeflaken_hvhl_nl/Documents/Ramin/Data_Anderson/Ramin-Alan%20distribution,%20graphs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vhl-my.sharepoint.com/personal/jannes_vanhoeflaken_hvhl_nl/Documents/Ramin/Data_Anderson/Maludam%20plots%2019%20and%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hvhl-my.sharepoint.com/personal/jannes_vanhoeflaken_hvhl_nl/Documents/Ramin/Data_Ever-Herald/Analysis_Ever-Heral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vhl-my.sharepoint.com/personal/jannes_vanhoeflaken_hvhl_nl/Documents/Ramin/Data_Ever-Herald/Analysis_Ever-Heral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number of stems per 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spec-ha, graphs'!$A$3</c:f>
              <c:strCache>
                <c:ptCount val="1"/>
                <c:pt idx="0">
                  <c:v> 10-20 cm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graphs'!$B$3:$F$3</c:f>
              <c:numCache>
                <c:formatCode>General</c:formatCode>
                <c:ptCount val="5"/>
                <c:pt idx="0">
                  <c:v>412.27492314448841</c:v>
                </c:pt>
                <c:pt idx="1">
                  <c:v>406.03665109593959</c:v>
                </c:pt>
                <c:pt idx="2">
                  <c:v>232.83102766798419</c:v>
                </c:pt>
                <c:pt idx="3">
                  <c:v>296.03096179183137</c:v>
                </c:pt>
                <c:pt idx="4">
                  <c:v>1086.9565217391305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8-43B9-A02B-CA81A30DC47E}"/>
            </c:ext>
          </c:extLst>
        </c:ser>
        <c:ser>
          <c:idx val="1"/>
          <c:order val="1"/>
          <c:tx>
            <c:strRef>
              <c:f>'All spec-ha, graphs'!$A$4</c:f>
              <c:strCache>
                <c:ptCount val="1"/>
                <c:pt idx="0">
                  <c:v> 20-30 cm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graphs'!$B$4:$F$4</c:f>
              <c:numCache>
                <c:formatCode>General</c:formatCode>
                <c:ptCount val="5"/>
                <c:pt idx="0">
                  <c:v>106.49978041282388</c:v>
                </c:pt>
                <c:pt idx="1">
                  <c:v>112.73805246137263</c:v>
                </c:pt>
                <c:pt idx="2">
                  <c:v>77.198616600790515</c:v>
                </c:pt>
                <c:pt idx="3">
                  <c:v>207.09815546772069</c:v>
                </c:pt>
                <c:pt idx="4">
                  <c:v>130.92885375494072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8-43B9-A02B-CA81A30DC47E}"/>
            </c:ext>
          </c:extLst>
        </c:ser>
        <c:ser>
          <c:idx val="2"/>
          <c:order val="2"/>
          <c:tx>
            <c:strRef>
              <c:f>'All spec-ha, graphs'!$A$5</c:f>
              <c:strCache>
                <c:ptCount val="1"/>
                <c:pt idx="0">
                  <c:v> 30-40 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graphs'!$B$5:$F$5</c:f>
              <c:numCache>
                <c:formatCode>General</c:formatCode>
                <c:ptCount val="5"/>
                <c:pt idx="0">
                  <c:v>49.956082564778214</c:v>
                </c:pt>
                <c:pt idx="1">
                  <c:v>50.305425799496945</c:v>
                </c:pt>
                <c:pt idx="2">
                  <c:v>56.81818181818182</c:v>
                </c:pt>
                <c:pt idx="3">
                  <c:v>124.34123847167325</c:v>
                </c:pt>
                <c:pt idx="4">
                  <c:v>41.996047430830039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68-43B9-A02B-CA81A30DC47E}"/>
            </c:ext>
          </c:extLst>
        </c:ser>
        <c:ser>
          <c:idx val="3"/>
          <c:order val="3"/>
          <c:tx>
            <c:strRef>
              <c:f>'All spec-ha, graphs'!$A$6</c:f>
              <c:strCache>
                <c:ptCount val="1"/>
                <c:pt idx="0">
                  <c:v> 40-50 cm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graphs'!$B$6:$F$6</c:f>
              <c:numCache>
                <c:formatCode>General</c:formatCode>
                <c:ptCount val="5"/>
                <c:pt idx="0">
                  <c:v>24.154589371980677</c:v>
                </c:pt>
                <c:pt idx="1">
                  <c:v>21.559468199784405</c:v>
                </c:pt>
                <c:pt idx="2">
                  <c:v>37.672924901185766</c:v>
                </c:pt>
                <c:pt idx="3">
                  <c:v>58.46508563899868</c:v>
                </c:pt>
                <c:pt idx="4">
                  <c:v>12.351778656126482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68-43B9-A02B-CA81A30DC47E}"/>
            </c:ext>
          </c:extLst>
        </c:ser>
        <c:ser>
          <c:idx val="4"/>
          <c:order val="4"/>
          <c:tx>
            <c:strRef>
              <c:f>'All spec-ha, graphs'!$A$7</c:f>
              <c:strCache>
                <c:ptCount val="1"/>
                <c:pt idx="0">
                  <c:v> 50-60 cm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graphs'!$B$7:$F$7</c:f>
              <c:numCache>
                <c:formatCode>General</c:formatCode>
                <c:ptCount val="5"/>
                <c:pt idx="0">
                  <c:v>13.724198506807198</c:v>
                </c:pt>
                <c:pt idx="1">
                  <c:v>14.822134387351777</c:v>
                </c:pt>
                <c:pt idx="2">
                  <c:v>45.083992094861657</c:v>
                </c:pt>
                <c:pt idx="3">
                  <c:v>22.644927536231886</c:v>
                </c:pt>
                <c:pt idx="4">
                  <c:v>4.9407114624505928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68-43B9-A02B-CA81A30DC47E}"/>
            </c:ext>
          </c:extLst>
        </c:ser>
        <c:ser>
          <c:idx val="5"/>
          <c:order val="5"/>
          <c:tx>
            <c:strRef>
              <c:f>'All spec-ha, graphs'!$A$8</c:f>
              <c:strCache>
                <c:ptCount val="1"/>
                <c:pt idx="0">
                  <c:v> 60-70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graphs'!$B$8:$F$8</c:f>
              <c:numCache>
                <c:formatCode>General</c:formatCode>
                <c:ptCount val="5"/>
                <c:pt idx="0">
                  <c:v>9.332454984628896</c:v>
                </c:pt>
                <c:pt idx="1">
                  <c:v>7.6356449874236434</c:v>
                </c:pt>
                <c:pt idx="2">
                  <c:v>27.791501976284582</c:v>
                </c:pt>
                <c:pt idx="3">
                  <c:v>0.82345191040843224</c:v>
                </c:pt>
                <c:pt idx="4">
                  <c:v>2.4703557312252964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68-43B9-A02B-CA81A30DC47E}"/>
            </c:ext>
          </c:extLst>
        </c:ser>
        <c:ser>
          <c:idx val="6"/>
          <c:order val="6"/>
          <c:tx>
            <c:strRef>
              <c:f>'All spec-ha, graphs'!$A$9</c:f>
              <c:strCache>
                <c:ptCount val="1"/>
                <c:pt idx="0">
                  <c:v> 70-80 cm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graphs'!$B$9:$F$9</c:f>
              <c:numCache>
                <c:formatCode>General</c:formatCode>
                <c:ptCount val="5"/>
                <c:pt idx="0">
                  <c:v>6.587615283267457</c:v>
                </c:pt>
                <c:pt idx="1">
                  <c:v>6.7373338124326265</c:v>
                </c:pt>
                <c:pt idx="2">
                  <c:v>19.762845849802371</c:v>
                </c:pt>
                <c:pt idx="3">
                  <c:v>1.6469038208168645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68-43B9-A02B-CA81A30DC47E}"/>
            </c:ext>
          </c:extLst>
        </c:ser>
        <c:ser>
          <c:idx val="7"/>
          <c:order val="7"/>
          <c:tx>
            <c:strRef>
              <c:f>'All spec-ha, graphs'!$A$10</c:f>
              <c:strCache>
                <c:ptCount val="1"/>
                <c:pt idx="0">
                  <c:v> 80-90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graphs'!$B$10:$F$10</c:f>
              <c:numCache>
                <c:formatCode>General</c:formatCode>
                <c:ptCount val="5"/>
                <c:pt idx="0">
                  <c:v>4.3917435221783041</c:v>
                </c:pt>
                <c:pt idx="1">
                  <c:v>8.0848005749191518</c:v>
                </c:pt>
                <c:pt idx="2">
                  <c:v>5.558300395256917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68-43B9-A02B-CA81A30DC47E}"/>
            </c:ext>
          </c:extLst>
        </c:ser>
        <c:ser>
          <c:idx val="8"/>
          <c:order val="8"/>
          <c:tx>
            <c:strRef>
              <c:f>'All spec-ha, graphs'!$A$11</c:f>
              <c:strCache>
                <c:ptCount val="1"/>
                <c:pt idx="0">
                  <c:v> 90-100 cm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graphs'!$B$11:$F$11</c:f>
              <c:numCache>
                <c:formatCode>General</c:formatCode>
                <c:ptCount val="5"/>
                <c:pt idx="0">
                  <c:v>1.097935880544576</c:v>
                </c:pt>
                <c:pt idx="1">
                  <c:v>3.144089112468559</c:v>
                </c:pt>
                <c:pt idx="2">
                  <c:v>1.8527667984189722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68-43B9-A02B-CA81A30DC47E}"/>
            </c:ext>
          </c:extLst>
        </c:ser>
        <c:ser>
          <c:idx val="9"/>
          <c:order val="9"/>
          <c:tx>
            <c:strRef>
              <c:f>'All spec-ha, graphs'!$A$12</c:f>
              <c:strCache>
                <c:ptCount val="1"/>
                <c:pt idx="0">
                  <c:v> &gt;100 cm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 spec-ha, graphs'!$B$2:$F$2</c:f>
              <c:strCache>
                <c:ptCount val="5"/>
                <c:pt idx="0">
                  <c:v>PC1</c:v>
                </c:pt>
                <c:pt idx="1">
                  <c:v>PC2</c:v>
                </c:pt>
                <c:pt idx="2">
                  <c:v>PC3</c:v>
                </c:pt>
                <c:pt idx="3">
                  <c:v>PC4</c:v>
                </c:pt>
                <c:pt idx="4">
                  <c:v>PC5</c:v>
                </c:pt>
              </c:strCache>
            </c:strRef>
          </c:cat>
          <c:val>
            <c:numRef>
              <c:f>'All spec-ha, graphs'!$B$12:$F$12</c:f>
              <c:numCache>
                <c:formatCode>General</c:formatCode>
                <c:ptCount val="5"/>
                <c:pt idx="0">
                  <c:v>2.1958717610891521</c:v>
                </c:pt>
                <c:pt idx="1">
                  <c:v>10.779734099892202</c:v>
                </c:pt>
                <c:pt idx="2">
                  <c:v>1.8527667984189722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68-43B9-A02B-CA81A30DC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135839"/>
        <c:axId val="1036894479"/>
      </c:barChart>
      <c:catAx>
        <c:axId val="67613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36894479"/>
        <c:crosses val="autoZero"/>
        <c:auto val="0"/>
        <c:lblAlgn val="ctr"/>
        <c:lblOffset val="100"/>
        <c:noMultiLvlLbl val="0"/>
      </c:catAx>
      <c:valAx>
        <c:axId val="1036894479"/>
        <c:scaling>
          <c:logBase val="10"/>
          <c:orientation val="minMax"/>
          <c:max val="100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of stems per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613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'Ramin-ha per PC, DBH class'!$B$2</c:f>
              <c:strCache>
                <c:ptCount val="1"/>
                <c:pt idx="0">
                  <c:v>PC1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'Ramin-ha per PC, DBH class'!$A$3:$A$12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'Ramin-ha per PC, DBH class'!$B$3:$B$12</c:f>
              <c:numCache>
                <c:formatCode>0.00</c:formatCode>
                <c:ptCount val="10"/>
                <c:pt idx="0">
                  <c:v>1.646903820816864</c:v>
                </c:pt>
                <c:pt idx="1">
                  <c:v>3.8427755819060159</c:v>
                </c:pt>
                <c:pt idx="2">
                  <c:v>5.4896794027228806</c:v>
                </c:pt>
                <c:pt idx="3">
                  <c:v>7.1365832235397448</c:v>
                </c:pt>
                <c:pt idx="4">
                  <c:v>3.8427755819060163</c:v>
                </c:pt>
                <c:pt idx="5">
                  <c:v>2.7448397013614398</c:v>
                </c:pt>
                <c:pt idx="6">
                  <c:v>1.646903820816864</c:v>
                </c:pt>
                <c:pt idx="7">
                  <c:v>1.646903820816864</c:v>
                </c:pt>
                <c:pt idx="8" formatCode="0">
                  <c:v>0</c:v>
                </c:pt>
                <c:pt idx="9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7-4D14-BE93-140289C52935}"/>
            </c:ext>
          </c:extLst>
        </c:ser>
        <c:ser>
          <c:idx val="1"/>
          <c:order val="1"/>
          <c:tx>
            <c:strRef>
              <c:f>'Ramin-ha per PC, DBH class'!$C$2</c:f>
              <c:strCache>
                <c:ptCount val="1"/>
                <c:pt idx="0">
                  <c:v>PC2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'Ramin-ha per PC, DBH class'!$A$3:$A$12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'Ramin-ha per PC, DBH class'!$C$3:$C$12</c:f>
              <c:numCache>
                <c:formatCode>0.00</c:formatCode>
                <c:ptCount val="10"/>
                <c:pt idx="0">
                  <c:v>4.0424002874595759</c:v>
                </c:pt>
                <c:pt idx="1">
                  <c:v>3.144089112468559</c:v>
                </c:pt>
                <c:pt idx="2">
                  <c:v>4.9407114624505928</c:v>
                </c:pt>
                <c:pt idx="3">
                  <c:v>4.4915558749550843</c:v>
                </c:pt>
                <c:pt idx="4">
                  <c:v>3.5932446999640675</c:v>
                </c:pt>
                <c:pt idx="5">
                  <c:v>0.44915558749550843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7-4D14-BE93-140289C52935}"/>
            </c:ext>
          </c:extLst>
        </c:ser>
        <c:ser>
          <c:idx val="2"/>
          <c:order val="2"/>
          <c:tx>
            <c:strRef>
              <c:f>'Ramin-ha per PC, DBH class'!$D$2</c:f>
              <c:strCache>
                <c:ptCount val="1"/>
                <c:pt idx="0">
                  <c:v>PC3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'Ramin-ha per PC, DBH class'!$A$3:$A$12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'Ramin-ha per PC, DBH class'!$D$3:$D$12</c:f>
              <c:numCache>
                <c:formatCode>0.00</c:formatCode>
                <c:ptCount val="10"/>
                <c:pt idx="0">
                  <c:v>13.586956521739129</c:v>
                </c:pt>
                <c:pt idx="1">
                  <c:v>15.439723320158102</c:v>
                </c:pt>
                <c:pt idx="2">
                  <c:v>13.586956521739131</c:v>
                </c:pt>
                <c:pt idx="3">
                  <c:v>3.7055335968379448</c:v>
                </c:pt>
                <c:pt idx="4">
                  <c:v>1.8527667984189722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7-4D14-BE93-140289C52935}"/>
            </c:ext>
          </c:extLst>
        </c:ser>
        <c:ser>
          <c:idx val="3"/>
          <c:order val="3"/>
          <c:tx>
            <c:strRef>
              <c:f>'Ramin-ha per PC, DBH class'!$E$2</c:f>
              <c:strCache>
                <c:ptCount val="1"/>
                <c:pt idx="0">
                  <c:v>PC4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'Ramin-ha per PC, DBH class'!$A$3:$A$12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'Ramin-ha per PC, DBH class'!$E$3:$E$12</c:f>
              <c:numCache>
                <c:formatCode>0.00</c:formatCode>
                <c:ptCount val="10"/>
                <c:pt idx="0">
                  <c:v>11.528326745718051</c:v>
                </c:pt>
                <c:pt idx="1">
                  <c:v>7.4110671936758896</c:v>
                </c:pt>
                <c:pt idx="2">
                  <c:v>4.9407114624505937</c:v>
                </c:pt>
                <c:pt idx="3">
                  <c:v>1.6469038208168643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7-4D14-BE93-140289C52935}"/>
            </c:ext>
          </c:extLst>
        </c:ser>
        <c:ser>
          <c:idx val="4"/>
          <c:order val="4"/>
          <c:tx>
            <c:strRef>
              <c:f>'Ramin-ha per PC, DBH class'!$F$2</c:f>
              <c:strCache>
                <c:ptCount val="1"/>
                <c:pt idx="0">
                  <c:v>PC5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'Ramin-ha per PC, DBH class'!$A$3:$A$12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'Ramin-ha per PC, DBH class'!$F$3:$F$12</c:f>
              <c:numCache>
                <c:formatCode>0.00</c:formatCode>
                <c:ptCount val="10"/>
                <c:pt idx="0">
                  <c:v>7.4110671936758887</c:v>
                </c:pt>
                <c:pt idx="1">
                  <c:v>2.4703557312252964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7-4D14-BE93-140289C52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161872"/>
        <c:axId val="1139159696"/>
      </c:barChart>
      <c:catAx>
        <c:axId val="1139161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DBH class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59696"/>
        <c:crosses val="autoZero"/>
        <c:auto val="1"/>
        <c:lblAlgn val="ctr"/>
        <c:lblOffset val="100"/>
        <c:noMultiLvlLbl val="0"/>
      </c:catAx>
      <c:valAx>
        <c:axId val="1139159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/>
                  <a:t>Number of stems ha-1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6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Jongkong!$BU$1</c:f>
              <c:strCache>
                <c:ptCount val="1"/>
                <c:pt idx="0">
                  <c:v>PC1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Jongkong!$BT$2:$BT$11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Jongkong!$BU$2:$BU$11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0.54896794027228801</c:v>
                </c:pt>
                <c:pt idx="6">
                  <c:v>0.54896794027228801</c:v>
                </c:pt>
                <c:pt idx="7">
                  <c:v>0.54896794027228801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8-4931-A577-95E55E27FA42}"/>
            </c:ext>
          </c:extLst>
        </c:ser>
        <c:ser>
          <c:idx val="1"/>
          <c:order val="1"/>
          <c:tx>
            <c:strRef>
              <c:f>Jongkong!$BV$1</c:f>
              <c:strCache>
                <c:ptCount val="1"/>
                <c:pt idx="0">
                  <c:v>PC2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Jongkong!$BT$2:$BT$11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Jongkong!$BV$2:$BV$11</c:f>
              <c:numCache>
                <c:formatCode>General</c:formatCode>
                <c:ptCount val="10"/>
                <c:pt idx="0">
                  <c:v>3.5932446999640675</c:v>
                </c:pt>
                <c:pt idx="1">
                  <c:v>7.186489399928135</c:v>
                </c:pt>
                <c:pt idx="2">
                  <c:v>1.7966223499820337</c:v>
                </c:pt>
                <c:pt idx="3">
                  <c:v>2.2457779374775422</c:v>
                </c:pt>
                <c:pt idx="4">
                  <c:v>2.6949335249730506</c:v>
                </c:pt>
                <c:pt idx="5">
                  <c:v>0.89831117499101687</c:v>
                </c:pt>
                <c:pt idx="6">
                  <c:v>0</c:v>
                </c:pt>
                <c:pt idx="7">
                  <c:v>0.89831117499101687</c:v>
                </c:pt>
                <c:pt idx="8">
                  <c:v>0.89831117499101687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8-4931-A577-95E55E27FA42}"/>
            </c:ext>
          </c:extLst>
        </c:ser>
        <c:ser>
          <c:idx val="2"/>
          <c:order val="2"/>
          <c:tx>
            <c:strRef>
              <c:f>Jongkong!$BW$1</c:f>
              <c:strCache>
                <c:ptCount val="1"/>
                <c:pt idx="0">
                  <c:v>PC3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Jongkong!$BT$2:$BT$11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Jongkong!$BW$2:$BW$11</c:f>
              <c:numCache>
                <c:formatCode>General</c:formatCode>
                <c:ptCount val="10"/>
                <c:pt idx="0">
                  <c:v>3.0879446640316206</c:v>
                </c:pt>
                <c:pt idx="1">
                  <c:v>5.558300395256917</c:v>
                </c:pt>
                <c:pt idx="2">
                  <c:v>5.558300395256917</c:v>
                </c:pt>
                <c:pt idx="3">
                  <c:v>0.6175889328063241</c:v>
                </c:pt>
                <c:pt idx="4">
                  <c:v>0.6175889328063241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88-4931-A577-95E55E27FA42}"/>
            </c:ext>
          </c:extLst>
        </c:ser>
        <c:ser>
          <c:idx val="3"/>
          <c:order val="3"/>
          <c:tx>
            <c:strRef>
              <c:f>Jongkong!$BX$1</c:f>
              <c:strCache>
                <c:ptCount val="1"/>
                <c:pt idx="0">
                  <c:v>PC4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Jongkong!$BT$2:$BT$11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Jongkong!$BX$2:$BX$11</c:f>
              <c:numCache>
                <c:formatCode>General</c:formatCode>
                <c:ptCount val="10"/>
                <c:pt idx="0">
                  <c:v>25.527009222661398</c:v>
                </c:pt>
                <c:pt idx="1">
                  <c:v>9.0579710144927539</c:v>
                </c:pt>
                <c:pt idx="2">
                  <c:v>4.5289855072463769</c:v>
                </c:pt>
                <c:pt idx="3">
                  <c:v>1.6469038208168645</c:v>
                </c:pt>
                <c:pt idx="4">
                  <c:v>0.82345191040843224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88-4931-A577-95E55E27FA42}"/>
            </c:ext>
          </c:extLst>
        </c:ser>
        <c:ser>
          <c:idx val="4"/>
          <c:order val="4"/>
          <c:tx>
            <c:strRef>
              <c:f>Jongkong!$BY$1</c:f>
              <c:strCache>
                <c:ptCount val="1"/>
                <c:pt idx="0">
                  <c:v>PC5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Jongkong!$BT$2:$BT$11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Jongkong!$BY$2:$BY$11</c:f>
              <c:numCache>
                <c:formatCode>General</c:formatCode>
                <c:ptCount val="10"/>
                <c:pt idx="0">
                  <c:v>219.86166007905138</c:v>
                </c:pt>
                <c:pt idx="1">
                  <c:v>7.4110671936758896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88-4931-A577-95E55E27F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171120"/>
        <c:axId val="1139160784"/>
      </c:barChart>
      <c:catAx>
        <c:axId val="1139171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DBH classes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60784"/>
        <c:crosses val="autoZero"/>
        <c:auto val="1"/>
        <c:lblAlgn val="ctr"/>
        <c:lblOffset val="100"/>
        <c:noMultiLvlLbl val="0"/>
      </c:catAx>
      <c:valAx>
        <c:axId val="1139160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/>
                  <a:t>Number of stems ha-1</a:t>
                </a:r>
              </a:p>
            </c:rich>
          </c:tx>
          <c:layout>
            <c:manualLayout>
              <c:xMode val="edge"/>
              <c:yMode val="edge"/>
              <c:x val="1.9434247462751027E-2"/>
              <c:y val="0.12033302992261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7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'Alan per PC'!$B$74</c:f>
              <c:strCache>
                <c:ptCount val="1"/>
                <c:pt idx="0">
                  <c:v>PC1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'Alan per PC'!$A$75:$A$84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'Alan per PC'!$B$75:$B$84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0.54896794027228801</c:v>
                </c:pt>
                <c:pt idx="4">
                  <c:v>0.54896794027228801</c:v>
                </c:pt>
                <c:pt idx="5">
                  <c:v>0.54896794027228801</c:v>
                </c:pt>
                <c:pt idx="6">
                  <c:v>0.54896794027228801</c:v>
                </c:pt>
                <c:pt idx="7">
                  <c:v>0</c:v>
                </c:pt>
                <c:pt idx="8">
                  <c:v>0.54896794027228801</c:v>
                </c:pt>
                <c:pt idx="9">
                  <c:v>1.646903820816864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4-4E43-9898-5EC4788AF3BE}"/>
            </c:ext>
          </c:extLst>
        </c:ser>
        <c:ser>
          <c:idx val="1"/>
          <c:order val="1"/>
          <c:tx>
            <c:strRef>
              <c:f>'Alan per PC'!$C$74</c:f>
              <c:strCache>
                <c:ptCount val="1"/>
                <c:pt idx="0">
                  <c:v>PC2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'Alan per PC'!$A$75:$A$84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'Alan per PC'!$C$75:$C$84</c:f>
              <c:numCache>
                <c:formatCode>0.00</c:formatCode>
                <c:ptCount val="10"/>
                <c:pt idx="0">
                  <c:v>0.89831117499101687</c:v>
                </c:pt>
                <c:pt idx="1">
                  <c:v>2.6949335249730506</c:v>
                </c:pt>
                <c:pt idx="2">
                  <c:v>2.2457779374775422</c:v>
                </c:pt>
                <c:pt idx="3">
                  <c:v>0.89831117499101687</c:v>
                </c:pt>
                <c:pt idx="4">
                  <c:v>2.2457779374775422</c:v>
                </c:pt>
                <c:pt idx="5">
                  <c:v>2.2457779374775422</c:v>
                </c:pt>
                <c:pt idx="6">
                  <c:v>5.8390226374416097</c:v>
                </c:pt>
                <c:pt idx="7">
                  <c:v>6.2881782249371181</c:v>
                </c:pt>
                <c:pt idx="8">
                  <c:v>2.2457779374775422</c:v>
                </c:pt>
                <c:pt idx="9">
                  <c:v>9.4322673374056762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4-4E43-9898-5EC4788AF3BE}"/>
            </c:ext>
          </c:extLst>
        </c:ser>
        <c:ser>
          <c:idx val="2"/>
          <c:order val="2"/>
          <c:tx>
            <c:strRef>
              <c:f>'Alan per PC'!$D$74</c:f>
              <c:strCache>
                <c:ptCount val="1"/>
                <c:pt idx="0">
                  <c:v>PC3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'Alan per PC'!$A$75:$A$84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'Alan per PC'!$D$75:$D$84</c:f>
              <c:numCache>
                <c:formatCode>0.00</c:formatCode>
                <c:ptCount val="10"/>
                <c:pt idx="0">
                  <c:v>0.6175889328063241</c:v>
                </c:pt>
                <c:pt idx="1">
                  <c:v>7.4110671936758896</c:v>
                </c:pt>
                <c:pt idx="2">
                  <c:v>14.204545454545455</c:v>
                </c:pt>
                <c:pt idx="3">
                  <c:v>25.321146245059289</c:v>
                </c:pt>
                <c:pt idx="4">
                  <c:v>38.290513833992094</c:v>
                </c:pt>
                <c:pt idx="5">
                  <c:v>25.938735177865613</c:v>
                </c:pt>
                <c:pt idx="6">
                  <c:v>19.762845849802371</c:v>
                </c:pt>
                <c:pt idx="7">
                  <c:v>5.558300395256917</c:v>
                </c:pt>
                <c:pt idx="8">
                  <c:v>1.8527667984189722</c:v>
                </c:pt>
                <c:pt idx="9">
                  <c:v>1.8527667984189722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34-4E43-9898-5EC4788AF3BE}"/>
            </c:ext>
          </c:extLst>
        </c:ser>
        <c:ser>
          <c:idx val="3"/>
          <c:order val="3"/>
          <c:tx>
            <c:strRef>
              <c:f>'Alan per PC'!$E$74</c:f>
              <c:strCache>
                <c:ptCount val="1"/>
                <c:pt idx="0">
                  <c:v>PC4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'Alan per PC'!$A$75:$A$84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'Alan per PC'!$E$75:$E$84</c:f>
              <c:numCache>
                <c:formatCode>0.00</c:formatCode>
                <c:ptCount val="10"/>
                <c:pt idx="0">
                  <c:v>36.231884057971016</c:v>
                </c:pt>
                <c:pt idx="1">
                  <c:v>80.698287220026359</c:v>
                </c:pt>
                <c:pt idx="2">
                  <c:v>74.110671936758891</c:v>
                </c:pt>
                <c:pt idx="3">
                  <c:v>40.760869565217398</c:v>
                </c:pt>
                <c:pt idx="4">
                  <c:v>17.292490118577078</c:v>
                </c:pt>
                <c:pt idx="5">
                  <c:v>0</c:v>
                </c:pt>
                <c:pt idx="6">
                  <c:v>1.6469038208168645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34-4E43-9898-5EC4788AF3BE}"/>
            </c:ext>
          </c:extLst>
        </c:ser>
        <c:ser>
          <c:idx val="4"/>
          <c:order val="4"/>
          <c:tx>
            <c:strRef>
              <c:f>'Alan per PC'!$F$74</c:f>
              <c:strCache>
                <c:ptCount val="1"/>
                <c:pt idx="0">
                  <c:v>PC5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'Alan per PC'!$A$75:$A$84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'Alan per PC'!$F$75:$F$84</c:f>
              <c:numCache>
                <c:formatCode>0.00</c:formatCode>
                <c:ptCount val="10"/>
                <c:pt idx="0">
                  <c:v>32.114624505928852</c:v>
                </c:pt>
                <c:pt idx="1">
                  <c:v>32.114624505928852</c:v>
                </c:pt>
                <c:pt idx="2">
                  <c:v>17.292490118577074</c:v>
                </c:pt>
                <c:pt idx="3">
                  <c:v>7.4110671936758887</c:v>
                </c:pt>
                <c:pt idx="4">
                  <c:v>2.4703557312252964</c:v>
                </c:pt>
                <c:pt idx="5">
                  <c:v>2.4703557312252964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4-4E43-9898-5EC4788AF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166768"/>
        <c:axId val="1139171664"/>
      </c:barChart>
      <c:catAx>
        <c:axId val="1139166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DBH class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71664"/>
        <c:crosses val="autoZero"/>
        <c:auto val="1"/>
        <c:lblAlgn val="ctr"/>
        <c:lblOffset val="100"/>
        <c:noMultiLvlLbl val="0"/>
      </c:catAx>
      <c:valAx>
        <c:axId val="1139171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stems ha-1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6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PC1 as of Anderson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412.3</c:v>
                </c:pt>
                <c:pt idx="1">
                  <c:v>106.5</c:v>
                </c:pt>
                <c:pt idx="2">
                  <c:v>50</c:v>
                </c:pt>
                <c:pt idx="3">
                  <c:v>24.2</c:v>
                </c:pt>
                <c:pt idx="4">
                  <c:v>13.7</c:v>
                </c:pt>
                <c:pt idx="5">
                  <c:v>9.3000000000000007</c:v>
                </c:pt>
                <c:pt idx="6">
                  <c:v>6.6</c:v>
                </c:pt>
                <c:pt idx="7">
                  <c:v>4.4000000000000004</c:v>
                </c:pt>
                <c:pt idx="8">
                  <c:v>1.1000000000000001</c:v>
                </c:pt>
                <c:pt idx="9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A-40B4-BC11-1E0C819A957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PC1 Maludam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365</c:v>
                </c:pt>
                <c:pt idx="1">
                  <c:v>125</c:v>
                </c:pt>
                <c:pt idx="2">
                  <c:v>26</c:v>
                </c:pt>
                <c:pt idx="3">
                  <c:v>10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A-40B4-BC11-1E0C819A9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158608"/>
        <c:axId val="1139175472"/>
      </c:barChart>
      <c:catAx>
        <c:axId val="1139158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DBH class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75472"/>
        <c:crosses val="autoZero"/>
        <c:auto val="1"/>
        <c:lblAlgn val="ctr"/>
        <c:lblOffset val="100"/>
        <c:noMultiLvlLbl val="0"/>
      </c:catAx>
      <c:valAx>
        <c:axId val="1139175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Stem number ha-1</a:t>
                </a:r>
              </a:p>
            </c:rich>
          </c:tx>
          <c:layout>
            <c:manualLayout>
              <c:xMode val="edge"/>
              <c:yMode val="edge"/>
              <c:x val="1.8420384951881016E-2"/>
              <c:y val="0.33858472591229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5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Plot_2!$Q$1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Plot_2!$P$2:$P$11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Plot_2!$Q$2:$Q$11</c:f>
              <c:numCache>
                <c:formatCode>General</c:formatCode>
                <c:ptCount val="10"/>
                <c:pt idx="0">
                  <c:v>232.8</c:v>
                </c:pt>
                <c:pt idx="1">
                  <c:v>77.2</c:v>
                </c:pt>
                <c:pt idx="2">
                  <c:v>56.8</c:v>
                </c:pt>
                <c:pt idx="3">
                  <c:v>37.700000000000003</c:v>
                </c:pt>
                <c:pt idx="4">
                  <c:v>45.1</c:v>
                </c:pt>
                <c:pt idx="5">
                  <c:v>27.8</c:v>
                </c:pt>
                <c:pt idx="6">
                  <c:v>19.8</c:v>
                </c:pt>
                <c:pt idx="7">
                  <c:v>5.6</c:v>
                </c:pt>
                <c:pt idx="8">
                  <c:v>1.9</c:v>
                </c:pt>
                <c:pt idx="9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6-4528-8ED4-B9AA80B3A2D7}"/>
            </c:ext>
          </c:extLst>
        </c:ser>
        <c:ser>
          <c:idx val="1"/>
          <c:order val="1"/>
          <c:tx>
            <c:strRef>
              <c:f>Plot_2!$R$1</c:f>
              <c:strCache>
                <c:ptCount val="1"/>
                <c:pt idx="0">
                  <c:v>Ever Herald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Plot_2!$P$2:$P$11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Plot_2!$R$2:$R$11</c:f>
              <c:numCache>
                <c:formatCode>General</c:formatCode>
                <c:ptCount val="10"/>
                <c:pt idx="0">
                  <c:v>536</c:v>
                </c:pt>
                <c:pt idx="1">
                  <c:v>32</c:v>
                </c:pt>
                <c:pt idx="2">
                  <c:v>4</c:v>
                </c:pt>
                <c:pt idx="3">
                  <c:v>0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E6-4528-8ED4-B9AA80B3A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177104"/>
        <c:axId val="1139177648"/>
      </c:barChart>
      <c:catAx>
        <c:axId val="113917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/>
                  <a:t>DBH class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77648"/>
        <c:crosses val="autoZero"/>
        <c:auto val="1"/>
        <c:lblAlgn val="ctr"/>
        <c:lblOffset val="100"/>
        <c:noMultiLvlLbl val="0"/>
      </c:catAx>
      <c:valAx>
        <c:axId val="1139177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/>
                  <a:t>Number of stems ha-1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7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Plot_1!$N$1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Plot_1!$M$2:$M$11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Plot_1!$N$2:$N$11</c:f>
              <c:numCache>
                <c:formatCode>General</c:formatCode>
                <c:ptCount val="10"/>
                <c:pt idx="0">
                  <c:v>296</c:v>
                </c:pt>
                <c:pt idx="1">
                  <c:v>207.1</c:v>
                </c:pt>
                <c:pt idx="2">
                  <c:v>124.3</c:v>
                </c:pt>
                <c:pt idx="3">
                  <c:v>58.5</c:v>
                </c:pt>
                <c:pt idx="4">
                  <c:v>22.6</c:v>
                </c:pt>
                <c:pt idx="5">
                  <c:v>0.8</c:v>
                </c:pt>
                <c:pt idx="6">
                  <c:v>1.6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A-4EFD-BD71-18CFFE2E378F}"/>
            </c:ext>
          </c:extLst>
        </c:ser>
        <c:ser>
          <c:idx val="1"/>
          <c:order val="1"/>
          <c:tx>
            <c:strRef>
              <c:f>Plot_1!$O$1</c:f>
              <c:strCache>
                <c:ptCount val="1"/>
                <c:pt idx="0">
                  <c:v>Ever Herald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Plot_1!$M$2:$M$11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Plot_1!$O$2:$O$11</c:f>
              <c:numCache>
                <c:formatCode>General</c:formatCode>
                <c:ptCount val="10"/>
                <c:pt idx="0">
                  <c:v>1252</c:v>
                </c:pt>
                <c:pt idx="1">
                  <c:v>40</c:v>
                </c:pt>
                <c:pt idx="2">
                  <c:v>16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A-4EFD-BD71-18CFFE2E3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178192"/>
        <c:axId val="1139178736"/>
      </c:barChart>
      <c:catAx>
        <c:axId val="1139178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/>
                  <a:t>DBH class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78736"/>
        <c:crosses val="autoZero"/>
        <c:auto val="1"/>
        <c:lblAlgn val="ctr"/>
        <c:lblOffset val="100"/>
        <c:noMultiLvlLbl val="0"/>
      </c:catAx>
      <c:valAx>
        <c:axId val="113917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/>
                  <a:t>Number of stems ha-1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113917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1DF0-844D-412E-9FA3-A412D6E7C77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2829F-E9E1-4EE3-B6CC-4F5C134BFC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4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504C-842E-4423-A092-0B5126D942E2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465E-8970-47A6-B1D4-DD66F6EB38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49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465E-8970-47A6-B1D4-DD66F6EB384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6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9465E-8970-47A6-B1D4-DD66F6EB384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59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9465E-8970-47A6-B1D4-DD66F6EB384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37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ackground_Titelpage_PPT_VH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VHL_logo_kleur_RGB_voetj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6" y="5907024"/>
            <a:ext cx="2505364" cy="95097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presentatie</a:t>
            </a:r>
            <a:endParaRPr lang="nl-NL" dirty="0"/>
          </a:p>
        </p:txBody>
      </p:sp>
      <p:pic>
        <p:nvPicPr>
          <p:cNvPr id="14" name="Afbeelding 13" descr="VHL_logo_kleur_RGB_voetj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/>
          <a:stretch/>
        </p:blipFill>
        <p:spPr>
          <a:xfrm>
            <a:off x="6638635" y="5907024"/>
            <a:ext cx="2430319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ine_2_PPT_VH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Paginatitel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lang="nl-NL" sz="2400">
                <a:effectLst/>
                <a:latin typeface="+mn-lt"/>
              </a:defRPr>
            </a:lvl1pPr>
            <a:lvl2pPr>
              <a:defRPr lang="nl-NL" sz="2400" baseline="0" smtClean="0">
                <a:effectLst/>
                <a:latin typeface="+mn-lt"/>
              </a:defRPr>
            </a:lvl2pPr>
          </a:lstStyle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1</a:t>
            </a:r>
          </a:p>
          <a:p>
            <a:pPr lvl="1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D6EB4CEE-7EE0-43EF-8EF2-D8243FEC8D00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4052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ackground_Devider_PPT_VH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divider</a:t>
            </a:r>
            <a:endParaRPr lang="nl-NL" dirty="0"/>
          </a:p>
        </p:txBody>
      </p:sp>
      <p:pic>
        <p:nvPicPr>
          <p:cNvPr id="7" name="Afbeelding 6" descr="VHL_logo_kleur_RGB_voetj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D6EB4CEE-7EE0-43EF-8EF2-D8243FEC8D00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862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ine_2_PPT_VH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Paginatitel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None/>
              <a:defRPr lang="nl-NL" sz="2400" b="0">
                <a:effectLst/>
                <a:latin typeface="+mn-lt"/>
              </a:defRPr>
            </a:lvl1pPr>
            <a:lvl2pPr>
              <a:defRPr lang="nl-NL" sz="800" smtClean="0">
                <a:effectLst/>
              </a:defRPr>
            </a:lvl2pPr>
          </a:lstStyle>
          <a:p>
            <a:r>
              <a:rPr lang="nl-NL" sz="2400" b="1" dirty="0">
                <a:effectLst/>
                <a:latin typeface="+mn-lt"/>
                <a:ea typeface="ＭＳ 明朝"/>
                <a:cs typeface="Times New Roman"/>
              </a:rPr>
              <a:t>Kopje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ante massa.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ullamcorper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sapien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commodo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mauris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finibus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tempor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Etiam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facilisis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libero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lacinia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neque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placerat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tellus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at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interdum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, ut commodo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ut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tortor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pellentesque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ac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dirty="0" err="1">
                <a:effectLst/>
                <a:latin typeface="+mn-lt"/>
                <a:ea typeface="ＭＳ 明朝"/>
                <a:cs typeface="Times New Roman"/>
              </a:rPr>
              <a:t>arcu</a:t>
            </a:r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. 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D6EB4CEE-7EE0-43EF-8EF2-D8243FEC8D00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9450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9144000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ine_2_PPT_VH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Paginatitel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D6EB4CEE-7EE0-43EF-8EF2-D8243FEC8D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5003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3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82800" cy="6876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636162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0" name="Rechthoek 17"/>
          <p:cNvSpPr/>
          <p:nvPr userDrawn="1"/>
        </p:nvSpPr>
        <p:spPr>
          <a:xfrm>
            <a:off x="-14399" y="6437758"/>
            <a:ext cx="9158400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Tekstvak 12"/>
          <p:cNvSpPr txBox="1"/>
          <p:nvPr userDrawn="1"/>
        </p:nvSpPr>
        <p:spPr>
          <a:xfrm>
            <a:off x="7018866" y="6491758"/>
            <a:ext cx="2047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nl-NL" sz="1200" b="1" dirty="0" err="1">
                <a:solidFill>
                  <a:schemeClr val="bg1"/>
                </a:solidFill>
              </a:rPr>
              <a:t>www.vanhall-larenstein.nl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12" name="Rechthoek 18"/>
          <p:cNvSpPr/>
          <p:nvPr userDrawn="1"/>
        </p:nvSpPr>
        <p:spPr>
          <a:xfrm>
            <a:off x="-14399" y="1107132"/>
            <a:ext cx="9158400" cy="35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grpSp>
        <p:nvGrpSpPr>
          <p:cNvPr id="13" name="Groeperen 19"/>
          <p:cNvGrpSpPr/>
          <p:nvPr userDrawn="1"/>
        </p:nvGrpSpPr>
        <p:grpSpPr>
          <a:xfrm>
            <a:off x="0" y="1145947"/>
            <a:ext cx="9201911" cy="270000"/>
            <a:chOff x="0" y="726834"/>
            <a:chExt cx="9201911" cy="270000"/>
          </a:xfrm>
        </p:grpSpPr>
        <p:sp>
          <p:nvSpPr>
            <p:cNvPr id="14" name="Rechthoek 20"/>
            <p:cNvSpPr/>
            <p:nvPr/>
          </p:nvSpPr>
          <p:spPr>
            <a:xfrm>
              <a:off x="0" y="726834"/>
              <a:ext cx="9201911" cy="9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21"/>
            <p:cNvSpPr/>
            <p:nvPr/>
          </p:nvSpPr>
          <p:spPr>
            <a:xfrm>
              <a:off x="0" y="816834"/>
              <a:ext cx="9201911" cy="90000"/>
            </a:xfrm>
            <a:prstGeom prst="rect">
              <a:avLst/>
            </a:prstGeom>
            <a:solidFill>
              <a:srgbClr val="19A2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22"/>
            <p:cNvSpPr/>
            <p:nvPr/>
          </p:nvSpPr>
          <p:spPr>
            <a:xfrm>
              <a:off x="0" y="906834"/>
              <a:ext cx="9201911" cy="90000"/>
            </a:xfrm>
            <a:prstGeom prst="rect">
              <a:avLst/>
            </a:prstGeom>
            <a:solidFill>
              <a:srgbClr val="1E3D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6165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Paginatitel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4898" y="1600200"/>
            <a:ext cx="7734204" cy="3928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1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dirty="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4CEE-7EE0-43EF-8EF2-D8243FEC8D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1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34" y="2143021"/>
            <a:ext cx="8870731" cy="958309"/>
          </a:xfrm>
        </p:spPr>
        <p:txBody>
          <a:bodyPr>
            <a:noAutofit/>
          </a:bodyPr>
          <a:lstStyle/>
          <a:p>
            <a:r>
              <a:rPr lang="en-GB" sz="4000" b="0" dirty="0"/>
              <a:t>Historical data guides restoration of degraded peat swamp forests</a:t>
            </a:r>
            <a:br>
              <a:rPr lang="en-GB" sz="4000" b="0" dirty="0"/>
            </a:br>
            <a:br>
              <a:rPr lang="en-GB" sz="4000" b="0" dirty="0"/>
            </a:br>
            <a:r>
              <a:rPr lang="en-GB" sz="4000" b="0" dirty="0"/>
              <a:t>INAFOR </a:t>
            </a:r>
            <a:r>
              <a:rPr lang="en-GB" sz="2800" b="0" dirty="0"/>
              <a:t>September 7, 2021</a:t>
            </a:r>
            <a:br>
              <a:rPr lang="en-GB" sz="2000" b="0" dirty="0"/>
            </a:br>
            <a:br>
              <a:rPr lang="en-GB" sz="2000" b="0" dirty="0"/>
            </a:br>
            <a:br>
              <a:rPr lang="en-GB" sz="2000" b="0" dirty="0"/>
            </a:br>
            <a:endParaRPr lang="en-GB" sz="24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-179751" y="-27522"/>
            <a:ext cx="4516224" cy="1650684"/>
            <a:chOff x="-794298" y="1099030"/>
            <a:chExt cx="5224495" cy="19993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4298" y="1114783"/>
              <a:ext cx="2644778" cy="19835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20" y="1099030"/>
              <a:ext cx="2655277" cy="1991458"/>
            </a:xfrm>
            <a:prstGeom prst="rect">
              <a:avLst/>
            </a:prstGeom>
          </p:spPr>
        </p:pic>
      </p:grpSp>
      <p:pic>
        <p:nvPicPr>
          <p:cNvPr id="9" name="Picture 6" descr="PA210058">
            <a:extLst>
              <a:ext uri="{FF2B5EF4-FFF2-40B4-BE49-F238E27FC236}">
                <a16:creationId xmlns:a16="http://schemas.microsoft.com/office/drawing/2014/main" id="{CA96B52C-3BD2-41C1-A9CF-1420A2B9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64" y="-1"/>
            <a:ext cx="2164217" cy="16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iam15">
            <a:extLst>
              <a:ext uri="{FF2B5EF4-FFF2-40B4-BE49-F238E27FC236}">
                <a16:creationId xmlns:a16="http://schemas.microsoft.com/office/drawing/2014/main" id="{955A604E-6418-4F10-85F1-E309264C2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1361"/>
            <a:ext cx="2750764" cy="16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10064-2DD3-4C90-82F8-19782452EC67}"/>
              </a:ext>
            </a:extLst>
          </p:cNvPr>
          <p:cNvSpPr txBox="1"/>
          <p:nvPr/>
        </p:nvSpPr>
        <p:spPr>
          <a:xfrm>
            <a:off x="170152" y="4616905"/>
            <a:ext cx="387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Jannes van Hoeflaken</a:t>
            </a:r>
          </a:p>
          <a:p>
            <a:r>
              <a:rPr lang="en-US" dirty="0"/>
              <a:t>Peter van der Meer</a:t>
            </a:r>
          </a:p>
          <a:p>
            <a:r>
              <a:rPr lang="en-US" dirty="0"/>
              <a:t>Malcom Demies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936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E2DA-1598-4824-A3B9-64FBD0E4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Comparison with current situation: </a:t>
            </a:r>
            <a:r>
              <a:rPr lang="en-US" b="0" dirty="0" err="1"/>
              <a:t>Maludam</a:t>
            </a:r>
            <a:endParaRPr lang="en-N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704E-3A19-46EF-8F5B-94AC744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10</a:t>
            </a:fld>
            <a:endParaRPr lang="nl-NL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2986B6-A955-43B0-BCA2-E715DB543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42194"/>
              </p:ext>
            </p:extLst>
          </p:nvPr>
        </p:nvGraphicFramePr>
        <p:xfrm>
          <a:off x="4180115" y="1053820"/>
          <a:ext cx="4572000" cy="475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C3E094-C6EC-4870-9D45-2721E8547073}"/>
              </a:ext>
            </a:extLst>
          </p:cNvPr>
          <p:cNvSpPr txBox="1"/>
          <p:nvPr/>
        </p:nvSpPr>
        <p:spPr>
          <a:xfrm>
            <a:off x="250371" y="1773052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PC1: </a:t>
            </a:r>
            <a:r>
              <a:rPr lang="en-US" sz="2400" dirty="0" err="1"/>
              <a:t>Ramin</a:t>
            </a:r>
            <a:r>
              <a:rPr lang="en-US" sz="2400" dirty="0"/>
              <a:t> and </a:t>
            </a:r>
            <a:r>
              <a:rPr lang="en-US" sz="2400" dirty="0" err="1"/>
              <a:t>Jongkong</a:t>
            </a:r>
            <a:r>
              <a:rPr lang="en-US" sz="2400" dirty="0"/>
              <a:t> were both recorded only once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Forest structure very different from intact forest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trees are absent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5763437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A996-DA44-4D2E-87A4-F6BD57A2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25" y="267080"/>
            <a:ext cx="8743903" cy="616654"/>
          </a:xfrm>
        </p:spPr>
        <p:txBody>
          <a:bodyPr>
            <a:noAutofit/>
          </a:bodyPr>
          <a:lstStyle/>
          <a:p>
            <a:r>
              <a:rPr lang="en-US" b="0" dirty="0"/>
              <a:t>Comparison with current situation: Ever Herald</a:t>
            </a:r>
            <a:endParaRPr lang="en-N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F5F9-3AB8-4E0D-BECE-2CA1495D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11</a:t>
            </a:fld>
            <a:endParaRPr lang="nl-NL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AFE6AE-21B6-4AF6-91BC-37BFA3791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943092"/>
              </p:ext>
            </p:extLst>
          </p:nvPr>
        </p:nvGraphicFramePr>
        <p:xfrm>
          <a:off x="331596" y="1110343"/>
          <a:ext cx="398919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911DA0-CFCC-4FB1-9660-96372CB208A4}"/>
              </a:ext>
            </a:extLst>
          </p:cNvPr>
          <p:cNvSpPr txBox="1"/>
          <p:nvPr/>
        </p:nvSpPr>
        <p:spPr>
          <a:xfrm>
            <a:off x="1840866" y="3957685"/>
            <a:ext cx="58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PC3</a:t>
            </a:r>
            <a:endParaRPr lang="en-NL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71185D-6450-4B91-B4A5-24C35C076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744157"/>
              </p:ext>
            </p:extLst>
          </p:nvPr>
        </p:nvGraphicFramePr>
        <p:xfrm>
          <a:off x="4823209" y="1164773"/>
          <a:ext cx="3989195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A53E9E-C3CF-4642-9704-35353BFBD8C1}"/>
              </a:ext>
            </a:extLst>
          </p:cNvPr>
          <p:cNvSpPr txBox="1"/>
          <p:nvPr/>
        </p:nvSpPr>
        <p:spPr>
          <a:xfrm>
            <a:off x="6721677" y="3957685"/>
            <a:ext cx="54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PC4</a:t>
            </a:r>
            <a:endParaRPr lang="en-NL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AFD63A-2C91-40BD-B00B-EEA3A7523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66390"/>
              </p:ext>
            </p:extLst>
          </p:nvPr>
        </p:nvGraphicFramePr>
        <p:xfrm>
          <a:off x="0" y="5004570"/>
          <a:ext cx="9075497" cy="1682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7743">
                  <a:extLst>
                    <a:ext uri="{9D8B030D-6E8A-4147-A177-3AD203B41FA5}">
                      <a16:colId xmlns:a16="http://schemas.microsoft.com/office/drawing/2014/main" val="1193497140"/>
                    </a:ext>
                  </a:extLst>
                </a:gridCol>
                <a:gridCol w="1036875">
                  <a:extLst>
                    <a:ext uri="{9D8B030D-6E8A-4147-A177-3AD203B41FA5}">
                      <a16:colId xmlns:a16="http://schemas.microsoft.com/office/drawing/2014/main" val="3631690112"/>
                    </a:ext>
                  </a:extLst>
                </a:gridCol>
                <a:gridCol w="1778404">
                  <a:extLst>
                    <a:ext uri="{9D8B030D-6E8A-4147-A177-3AD203B41FA5}">
                      <a16:colId xmlns:a16="http://schemas.microsoft.com/office/drawing/2014/main" val="4191351662"/>
                    </a:ext>
                  </a:extLst>
                </a:gridCol>
                <a:gridCol w="1208494">
                  <a:extLst>
                    <a:ext uri="{9D8B030D-6E8A-4147-A177-3AD203B41FA5}">
                      <a16:colId xmlns:a16="http://schemas.microsoft.com/office/drawing/2014/main" val="1534955822"/>
                    </a:ext>
                  </a:extLst>
                </a:gridCol>
                <a:gridCol w="1883981">
                  <a:extLst>
                    <a:ext uri="{9D8B030D-6E8A-4147-A177-3AD203B41FA5}">
                      <a16:colId xmlns:a16="http://schemas.microsoft.com/office/drawing/2014/main" val="2295295991"/>
                    </a:ext>
                  </a:extLst>
                </a:gridCol>
              </a:tblGrid>
              <a:tr h="24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Species (≥10 cm DBH)</a:t>
                      </a:r>
                      <a:endParaRPr lang="en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PC3</a:t>
                      </a:r>
                      <a:endParaRPr lang="en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PC4</a:t>
                      </a:r>
                      <a:endParaRPr lang="en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678787"/>
                  </a:ext>
                </a:extLst>
              </a:tr>
              <a:tr h="24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Anderson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Ever Herald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Anderson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Ever Herald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22342"/>
                  </a:ext>
                </a:extLst>
              </a:tr>
              <a:tr h="24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All species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506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584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711</a:t>
                      </a:r>
                      <a:endParaRPr lang="en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1312</a:t>
                      </a:r>
                      <a:endParaRPr lang="en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38287"/>
                  </a:ext>
                </a:extLst>
              </a:tr>
              <a:tr h="24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Dactylocladus</a:t>
                      </a:r>
                      <a:r>
                        <a:rPr lang="en-GB" sz="1800" i="1" dirty="0">
                          <a:effectLst/>
                        </a:rPr>
                        <a:t> </a:t>
                      </a:r>
                      <a:r>
                        <a:rPr lang="en-GB" sz="1800" i="1" dirty="0" err="1">
                          <a:effectLst/>
                        </a:rPr>
                        <a:t>stenostachys</a:t>
                      </a:r>
                      <a:r>
                        <a:rPr lang="en-GB" sz="1800" i="1" dirty="0">
                          <a:effectLst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N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15.4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68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41.6</a:t>
                      </a:r>
                      <a:endParaRPr lang="en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52</a:t>
                      </a:r>
                      <a:endParaRPr lang="en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16079"/>
                  </a:ext>
                </a:extLst>
              </a:tr>
              <a:tr h="24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Gonystylus</a:t>
                      </a:r>
                      <a:r>
                        <a:rPr lang="en-GB" sz="1800" i="1" dirty="0">
                          <a:effectLst/>
                        </a:rPr>
                        <a:t> </a:t>
                      </a:r>
                      <a:r>
                        <a:rPr lang="en-GB" sz="1800" i="1" dirty="0" err="1">
                          <a:effectLst/>
                        </a:rPr>
                        <a:t>bancanus</a:t>
                      </a:r>
                      <a:r>
                        <a:rPr lang="en-GB" sz="1800" i="1" dirty="0">
                          <a:effectLst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N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48.2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25.5</a:t>
                      </a:r>
                      <a:endParaRPr lang="en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30293"/>
                  </a:ext>
                </a:extLst>
              </a:tr>
              <a:tr h="24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Shorea</a:t>
                      </a:r>
                      <a:r>
                        <a:rPr lang="en-GB" sz="1800" i="1" dirty="0">
                          <a:effectLst/>
                        </a:rPr>
                        <a:t> albida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N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140.8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188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250.7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876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334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B58C-914B-4DD8-ADA4-0640E2A0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Prospects for rehabilitation</a:t>
            </a:r>
            <a:endParaRPr lang="en-NL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4A954-E9A5-442D-AB7C-FD2E5597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98" y="1389185"/>
            <a:ext cx="7734204" cy="3928143"/>
          </a:xfrm>
        </p:spPr>
        <p:txBody>
          <a:bodyPr/>
          <a:lstStyle/>
          <a:p>
            <a:r>
              <a:rPr lang="en-US" dirty="0" err="1"/>
              <a:t>Ramin</a:t>
            </a:r>
            <a:r>
              <a:rPr lang="en-US" dirty="0"/>
              <a:t>: natural regeneration is problematic; enrichment plantings might be needed to achieve healthy populations, but site must be carefully assessed since </a:t>
            </a:r>
            <a:r>
              <a:rPr lang="en-US" dirty="0" err="1"/>
              <a:t>Ramin</a:t>
            </a:r>
            <a:r>
              <a:rPr lang="en-US" dirty="0"/>
              <a:t> requires partial shade</a:t>
            </a:r>
          </a:p>
          <a:p>
            <a:r>
              <a:rPr lang="en-US" dirty="0" err="1"/>
              <a:t>Jongkong</a:t>
            </a:r>
            <a:r>
              <a:rPr lang="en-US" dirty="0"/>
              <a:t>: has faced a strong population decline, but due to </a:t>
            </a:r>
            <a:r>
              <a:rPr lang="en-US" dirty="0" err="1"/>
              <a:t>jongkong’s</a:t>
            </a:r>
            <a:r>
              <a:rPr lang="en-US" dirty="0"/>
              <a:t> pioneer characteristics it could be a very interesting species for PSF rehabilitation (in open areas)</a:t>
            </a:r>
          </a:p>
          <a:p>
            <a:r>
              <a:rPr lang="en-US" dirty="0"/>
              <a:t>Alan: can regenerate prolific if conditions are right; natural densities could also be restored by planting if natural regeneration is not possible, but is only native to a restricted area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6822A-258D-4CC3-B05A-785D9C3A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0488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CCC0-FC2F-4066-90E9-1A1E2C7D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Conclusion/lessons learned</a:t>
            </a:r>
            <a:endParaRPr lang="en-NL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807A0-5A58-4535-866B-C60BA372E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98" y="1464928"/>
            <a:ext cx="7734204" cy="3928143"/>
          </a:xfrm>
        </p:spPr>
        <p:txBody>
          <a:bodyPr/>
          <a:lstStyle/>
          <a:p>
            <a:r>
              <a:rPr lang="en-US" dirty="0"/>
              <a:t>Current populations structure of </a:t>
            </a:r>
            <a:r>
              <a:rPr lang="en-US" dirty="0" err="1"/>
              <a:t>ramin</a:t>
            </a:r>
            <a:r>
              <a:rPr lang="en-US" dirty="0"/>
              <a:t>, </a:t>
            </a:r>
            <a:r>
              <a:rPr lang="en-US" dirty="0" err="1"/>
              <a:t>jongkong</a:t>
            </a:r>
            <a:r>
              <a:rPr lang="en-US" dirty="0"/>
              <a:t> and </a:t>
            </a:r>
            <a:r>
              <a:rPr lang="en-US" dirty="0" err="1"/>
              <a:t>alan</a:t>
            </a:r>
            <a:r>
              <a:rPr lang="en-US" dirty="0"/>
              <a:t> is highly disturbed</a:t>
            </a:r>
          </a:p>
          <a:p>
            <a:r>
              <a:rPr lang="en-US" dirty="0"/>
              <a:t>Historical population values have a much greater abundance of large trees</a:t>
            </a:r>
          </a:p>
          <a:p>
            <a:r>
              <a:rPr lang="en-US" dirty="0"/>
              <a:t>Restoring population structure of important species can be seen as goal for rehabilitation measures</a:t>
            </a:r>
          </a:p>
          <a:p>
            <a:r>
              <a:rPr lang="en-US" dirty="0"/>
              <a:t>Restoring the peat hydrology is paramount!</a:t>
            </a:r>
          </a:p>
          <a:p>
            <a:r>
              <a:rPr lang="en-US" dirty="0"/>
              <a:t>Final target is to restore ecosystem functioning, including carbon sequestration, biodiversity conservation, and possibly timber production.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E62E1-13A8-4E49-BE35-B4858153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880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</p:spPr>
        <p:txBody>
          <a:bodyPr anchor="t">
            <a:normAutofit/>
          </a:bodyPr>
          <a:lstStyle/>
          <a:p>
            <a:r>
              <a:rPr lang="en-GB" b="0" dirty="0"/>
              <a:t>Thank you for your attention</a:t>
            </a:r>
          </a:p>
        </p:txBody>
      </p:sp>
      <p:pic>
        <p:nvPicPr>
          <p:cNvPr id="6" name="Picture 5" descr="A tree stump in a forest&#10;&#10;Description automatically generated with low confidence">
            <a:extLst>
              <a:ext uri="{FF2B5EF4-FFF2-40B4-BE49-F238E27FC236}">
                <a16:creationId xmlns:a16="http://schemas.microsoft.com/office/drawing/2014/main" id="{8C65C2F9-4BBA-497B-B324-D875E989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3" b="5911"/>
          <a:stretch/>
        </p:blipFill>
        <p:spPr>
          <a:xfrm>
            <a:off x="704898" y="1600200"/>
            <a:ext cx="7734204" cy="3928143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7157DE7-6A51-419F-BDE2-C4C457D5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6EB4CEE-7EE0-43EF-8EF2-D8243FEC8D00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4562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0AF3-C86A-4528-A5E2-B1FEFACD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Introduction – Peat Swamp Forests (PSF)</a:t>
            </a:r>
            <a:endParaRPr lang="en-NL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D97B-4593-40D8-BB8D-56BBE048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98" y="1173081"/>
            <a:ext cx="3885856" cy="3029705"/>
          </a:xfrm>
        </p:spPr>
        <p:txBody>
          <a:bodyPr/>
          <a:lstStyle/>
          <a:p>
            <a:r>
              <a:rPr lang="en-US" dirty="0"/>
              <a:t>PSF is a major forest type in Indonesia and Malaysia</a:t>
            </a:r>
          </a:p>
          <a:p>
            <a:r>
              <a:rPr lang="en-US" dirty="0"/>
              <a:t>But: most areas are highly degraded</a:t>
            </a:r>
          </a:p>
          <a:p>
            <a:r>
              <a:rPr lang="en-US" dirty="0"/>
              <a:t>The challenge now is to restore degraded PSF to intact ecosystems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7BF53-A8D0-4B9A-8CA9-71B23D66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2</a:t>
            </a:fld>
            <a:endParaRPr lang="nl-NL"/>
          </a:p>
        </p:txBody>
      </p:sp>
      <p:pic>
        <p:nvPicPr>
          <p:cNvPr id="1026" name="Picture 2" descr="Extent of peat swamp forest (dark areas) in 2004 for Peninsular... |  Download Scientific Diagram">
            <a:extLst>
              <a:ext uri="{FF2B5EF4-FFF2-40B4-BE49-F238E27FC236}">
                <a16:creationId xmlns:a16="http://schemas.microsoft.com/office/drawing/2014/main" id="{6411A7DF-AAFF-49D9-B94C-FEF8165D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4" y="1140361"/>
            <a:ext cx="4553246" cy="29194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D6144-94BA-4F02-9EC2-EE57FFCB1F72}"/>
              </a:ext>
            </a:extLst>
          </p:cNvPr>
          <p:cNvSpPr txBox="1"/>
          <p:nvPr/>
        </p:nvSpPr>
        <p:spPr>
          <a:xfrm>
            <a:off x="4572000" y="4059796"/>
            <a:ext cx="455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Extend of peat swamp forest in Malaysia and western Indonesia by </a:t>
            </a:r>
            <a:r>
              <a:rPr lang="en-US" sz="1400" dirty="0" err="1"/>
              <a:t>Posa</a:t>
            </a:r>
            <a:r>
              <a:rPr lang="en-US" sz="1400" dirty="0"/>
              <a:t> et al. (2011)</a:t>
            </a:r>
            <a:endParaRPr lang="en-NL" sz="14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46C14A2-5CA5-43E4-B672-A7DE5BB3E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56" y="4170066"/>
            <a:ext cx="4558964" cy="2945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672C6-9AC4-4A7B-95C6-1E297C956641}"/>
              </a:ext>
            </a:extLst>
          </p:cNvPr>
          <p:cNvSpPr txBox="1"/>
          <p:nvPr/>
        </p:nvSpPr>
        <p:spPr>
          <a:xfrm>
            <a:off x="4722725" y="4913644"/>
            <a:ext cx="430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Main Question: </a:t>
            </a:r>
          </a:p>
          <a:p>
            <a:r>
              <a:rPr lang="en-US" sz="2400" dirty="0"/>
              <a:t>How does intact PSF look like?</a:t>
            </a:r>
          </a:p>
        </p:txBody>
      </p:sp>
    </p:spTree>
    <p:extLst>
      <p:ext uri="{BB962C8B-B14F-4D97-AF65-F5344CB8AC3E}">
        <p14:creationId xmlns:p14="http://schemas.microsoft.com/office/powerpoint/2010/main" val="12801305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9A5F-F97E-4DC1-9667-448578E9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240000"/>
            <a:ext cx="8708572" cy="616654"/>
          </a:xfrm>
        </p:spPr>
        <p:txBody>
          <a:bodyPr>
            <a:noAutofit/>
          </a:bodyPr>
          <a:lstStyle/>
          <a:p>
            <a:r>
              <a:rPr lang="en-US" b="0" dirty="0"/>
              <a:t>Peat Dome and associated forest types – Sarawak </a:t>
            </a:r>
            <a:endParaRPr lang="nl-NL" b="0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3F003F6-84D5-47E6-8120-DADA6629E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6" y="1016148"/>
            <a:ext cx="3928426" cy="53132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5C4BB-6B2A-46EF-AFFF-85B75295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3</a:t>
            </a:fld>
            <a:endParaRPr lang="nl-NL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A5E9D3C-5706-448B-B161-F82000DF4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6727" r="7864" b="11867"/>
          <a:stretch/>
        </p:blipFill>
        <p:spPr bwMode="auto">
          <a:xfrm>
            <a:off x="3933827" y="993588"/>
            <a:ext cx="2911156" cy="18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D2172-22A6-4B96-9924-A8C2A62905D8}"/>
              </a:ext>
            </a:extLst>
          </p:cNvPr>
          <p:cNvSpPr txBox="1"/>
          <p:nvPr/>
        </p:nvSpPr>
        <p:spPr>
          <a:xfrm>
            <a:off x="4071257" y="3429000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Peat dome and associated forest types on </a:t>
            </a:r>
            <a:r>
              <a:rPr lang="en-US" sz="2200" dirty="0" err="1"/>
              <a:t>Maludam</a:t>
            </a:r>
            <a:r>
              <a:rPr lang="en-US" sz="2200" dirty="0"/>
              <a:t> peninsula, Sarawak, Malaysia (Anderson, 1961).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Anderson measured </a:t>
            </a:r>
            <a:r>
              <a:rPr lang="en-GB" sz="2200" dirty="0"/>
              <a:t>53 plots covering 10.6 ha of pristine PSF, and described phasic communities within the forest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8DF13-4D07-40A5-A8D6-17E4FE08A12D}"/>
              </a:ext>
            </a:extLst>
          </p:cNvPr>
          <p:cNvGrpSpPr/>
          <p:nvPr/>
        </p:nvGrpSpPr>
        <p:grpSpPr>
          <a:xfrm>
            <a:off x="6844983" y="1016148"/>
            <a:ext cx="2034540" cy="2290986"/>
            <a:chOff x="0" y="0"/>
            <a:chExt cx="2811780" cy="31970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EF5C6C-C330-4A6C-9624-6277CF860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11780" cy="2811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EE0798FB-C3F2-4AE9-B37F-DF769E995E43}"/>
                </a:ext>
              </a:extLst>
            </p:cNvPr>
            <p:cNvSpPr txBox="1"/>
            <p:nvPr/>
          </p:nvSpPr>
          <p:spPr>
            <a:xfrm>
              <a:off x="0" y="2810518"/>
              <a:ext cx="2811780" cy="38655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nl-NL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J. A. R. Anderson </a:t>
              </a:r>
              <a:r>
                <a:rPr lang="nl-NL" sz="90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 the base of </a:t>
              </a:r>
              <a:r>
                <a:rPr lang="nl-NL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large PSF tree (</a:t>
              </a:r>
              <a:r>
                <a:rPr lang="nl-NL" sz="900" i="1" dirty="0" err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possibly</a:t>
              </a:r>
              <a:r>
                <a:rPr lang="nl-NL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900" i="1" dirty="0" err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Shorea</a:t>
              </a:r>
              <a:r>
                <a:rPr lang="nl-NL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900" i="1" dirty="0" err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albida</a:t>
              </a:r>
              <a:r>
                <a:rPr lang="nl-NL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2086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775" y="240000"/>
            <a:ext cx="8207327" cy="616654"/>
          </a:xfrm>
        </p:spPr>
        <p:txBody>
          <a:bodyPr>
            <a:noAutofit/>
          </a:bodyPr>
          <a:lstStyle/>
          <a:p>
            <a:r>
              <a:rPr lang="en-GB" b="0" dirty="0"/>
              <a:t>Background: Interdependency of peat and forest</a:t>
            </a:r>
            <a:br>
              <a:rPr lang="en-GB" b="0" dirty="0"/>
            </a:br>
            <a:endParaRPr lang="en-GB" b="0" dirty="0"/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2447926" y="1047184"/>
            <a:ext cx="6696074" cy="5483225"/>
            <a:chOff x="1507" y="325"/>
            <a:chExt cx="4256" cy="3454"/>
          </a:xfrm>
          <a:noFill/>
        </p:grpSpPr>
        <p:pic>
          <p:nvPicPr>
            <p:cNvPr id="3604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06" r="2026" b="59404"/>
            <a:stretch>
              <a:fillRect/>
            </a:stretch>
          </p:blipFill>
          <p:spPr bwMode="auto">
            <a:xfrm>
              <a:off x="4946" y="325"/>
              <a:ext cx="780" cy="130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04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80" b="59155"/>
            <a:stretch>
              <a:fillRect/>
            </a:stretch>
          </p:blipFill>
          <p:spPr bwMode="auto">
            <a:xfrm>
              <a:off x="1507" y="1561"/>
              <a:ext cx="953" cy="13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04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" t="63936" r="24951" b="1787"/>
            <a:stretch>
              <a:fillRect/>
            </a:stretch>
          </p:blipFill>
          <p:spPr bwMode="auto">
            <a:xfrm>
              <a:off x="1976" y="2058"/>
              <a:ext cx="3787" cy="172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04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3" r="64886" b="59218"/>
            <a:stretch>
              <a:fillRect/>
            </a:stretch>
          </p:blipFill>
          <p:spPr bwMode="auto">
            <a:xfrm>
              <a:off x="2430" y="1097"/>
              <a:ext cx="614" cy="13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045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4" r="49834" b="59218"/>
            <a:stretch>
              <a:fillRect/>
            </a:stretch>
          </p:blipFill>
          <p:spPr bwMode="auto">
            <a:xfrm>
              <a:off x="2992" y="830"/>
              <a:ext cx="681" cy="13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045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0" r="35071" b="59311"/>
            <a:stretch>
              <a:fillRect/>
            </a:stretch>
          </p:blipFill>
          <p:spPr bwMode="auto">
            <a:xfrm>
              <a:off x="3603" y="649"/>
              <a:ext cx="648" cy="131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045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3" r="19461" b="59404"/>
            <a:stretch>
              <a:fillRect/>
            </a:stretch>
          </p:blipFill>
          <p:spPr bwMode="auto">
            <a:xfrm>
              <a:off x="4208" y="461"/>
              <a:ext cx="695" cy="130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231775" y="1289764"/>
            <a:ext cx="8388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zh-TW" sz="2400" dirty="0">
                <a:solidFill>
                  <a:schemeClr val="tx1"/>
                </a:solidFill>
                <a:latin typeface="Tahoma" charset="0"/>
                <a:ea typeface="新細明體" charset="-120"/>
              </a:rPr>
              <a:t>PSF Vegetation types are related to moisture and nutrients</a:t>
            </a:r>
            <a:endParaRPr lang="en-GB" sz="2400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88520" y="2449969"/>
            <a:ext cx="25828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 dirty="0">
                <a:solidFill>
                  <a:schemeClr val="tx1"/>
                </a:solidFill>
                <a:latin typeface="Tahoma" charset="0"/>
              </a:rPr>
              <a:t>PC1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Mixed swamp forest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sz="1400" dirty="0">
              <a:solidFill>
                <a:schemeClr val="tx1"/>
              </a:solidFill>
              <a:latin typeface="Tahoma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 dirty="0">
                <a:solidFill>
                  <a:schemeClr val="tx1"/>
                </a:solidFill>
                <a:latin typeface="Tahoma" charset="0"/>
              </a:rPr>
              <a:t>PC2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Alan forest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sz="1400" dirty="0">
              <a:solidFill>
                <a:schemeClr val="accent1"/>
              </a:solidFill>
              <a:latin typeface="Tahoma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 dirty="0">
                <a:solidFill>
                  <a:schemeClr val="tx1"/>
                </a:solidFill>
                <a:latin typeface="Tahoma" charset="0"/>
              </a:rPr>
              <a:t>PC3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Alan </a:t>
            </a:r>
            <a:r>
              <a:rPr lang="en-GB" sz="1400" dirty="0" err="1">
                <a:solidFill>
                  <a:schemeClr val="tx1"/>
                </a:solidFill>
                <a:latin typeface="Tahoma" charset="0"/>
              </a:rPr>
              <a:t>bunga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forest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sz="1400" dirty="0">
              <a:solidFill>
                <a:schemeClr val="tx1"/>
              </a:solidFill>
              <a:latin typeface="Tahoma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 dirty="0">
                <a:solidFill>
                  <a:schemeClr val="tx1"/>
                </a:solidFill>
                <a:latin typeface="Tahoma" charset="0"/>
              </a:rPr>
              <a:t>PC4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Padang </a:t>
            </a:r>
            <a:r>
              <a:rPr lang="en-GB" sz="1400" dirty="0" err="1">
                <a:solidFill>
                  <a:schemeClr val="tx1"/>
                </a:solidFill>
                <a:latin typeface="Tahoma" charset="0"/>
              </a:rPr>
              <a:t>alan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forest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sz="1400" dirty="0">
              <a:solidFill>
                <a:schemeClr val="accent1"/>
              </a:solidFill>
              <a:latin typeface="Tahoma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 dirty="0">
                <a:solidFill>
                  <a:schemeClr val="tx1"/>
                </a:solidFill>
                <a:latin typeface="Tahoma" charset="0"/>
              </a:rPr>
              <a:t>PC5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en-GB" sz="1400" i="1" dirty="0" err="1">
                <a:solidFill>
                  <a:schemeClr val="tx1"/>
                </a:solidFill>
                <a:latin typeface="Tahoma" charset="0"/>
              </a:rPr>
              <a:t>Tristania</a:t>
            </a:r>
            <a:r>
              <a:rPr lang="en-GB" sz="1400" i="1" dirty="0">
                <a:solidFill>
                  <a:schemeClr val="tx1"/>
                </a:solidFill>
                <a:latin typeface="Tahoma" charset="0"/>
              </a:rPr>
              <a:t>- </a:t>
            </a:r>
            <a:r>
              <a:rPr lang="en-GB" sz="1400" i="1" dirty="0" err="1">
                <a:solidFill>
                  <a:schemeClr val="tx1"/>
                </a:solidFill>
                <a:latin typeface="Tahoma" charset="0"/>
              </a:rPr>
              <a:t>Parastemon-Palaquium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association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sz="1400" dirty="0">
              <a:solidFill>
                <a:schemeClr val="tx1"/>
              </a:solidFill>
              <a:latin typeface="Tahoma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 dirty="0">
                <a:solidFill>
                  <a:schemeClr val="tx1"/>
                </a:solidFill>
                <a:latin typeface="Tahoma" charset="0"/>
              </a:rPr>
              <a:t>PC6</a:t>
            </a:r>
            <a:r>
              <a:rPr lang="en-GB" sz="1400" dirty="0">
                <a:solidFill>
                  <a:schemeClr val="tx1"/>
                </a:solidFill>
                <a:latin typeface="Tahoma" charset="0"/>
              </a:rPr>
              <a:t> Padang </a:t>
            </a:r>
            <a:r>
              <a:rPr lang="en-GB" sz="1400" dirty="0" err="1">
                <a:solidFill>
                  <a:schemeClr val="tx1"/>
                </a:solidFill>
                <a:latin typeface="Tahoma" charset="0"/>
              </a:rPr>
              <a:t>keruntum</a:t>
            </a:r>
            <a:endParaRPr lang="en-GB" sz="1400" dirty="0">
              <a:solidFill>
                <a:schemeClr val="accent1"/>
              </a:solidFill>
              <a:latin typeface="Tahoma" charset="0"/>
            </a:endParaRP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3032125" y="456882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>
                <a:solidFill>
                  <a:schemeClr val="tx1"/>
                </a:solidFill>
                <a:latin typeface="Tahoma" charset="0"/>
              </a:rPr>
              <a:t>PC1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4057650" y="3860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>
                <a:solidFill>
                  <a:schemeClr val="tx1"/>
                </a:solidFill>
                <a:latin typeface="Tahoma" charset="0"/>
              </a:rPr>
              <a:t>PC2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5029200" y="341312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>
                <a:solidFill>
                  <a:schemeClr val="tx1"/>
                </a:solidFill>
                <a:latin typeface="Tahoma" charset="0"/>
              </a:rPr>
              <a:t>PC3</a:t>
            </a:r>
          </a:p>
        </p:txBody>
      </p:sp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962650" y="31273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>
                <a:solidFill>
                  <a:schemeClr val="tx1"/>
                </a:solidFill>
                <a:latin typeface="Tahoma" charset="0"/>
              </a:rPr>
              <a:t>PC4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019925" y="2870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>
                <a:solidFill>
                  <a:schemeClr val="tx1"/>
                </a:solidFill>
                <a:latin typeface="Tahoma" charset="0"/>
              </a:rPr>
              <a:t>PC5</a:t>
            </a:r>
          </a:p>
        </p:txBody>
      </p: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8086725" y="272732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sz="1400" b="1">
                <a:solidFill>
                  <a:schemeClr val="tx1"/>
                </a:solidFill>
                <a:latin typeface="Tahoma" charset="0"/>
              </a:rPr>
              <a:t>PC6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6A199-D30B-4DD3-908B-BD29347BAC42}"/>
              </a:ext>
            </a:extLst>
          </p:cNvPr>
          <p:cNvSpPr txBox="1"/>
          <p:nvPr/>
        </p:nvSpPr>
        <p:spPr>
          <a:xfrm>
            <a:off x="370114" y="6085114"/>
            <a:ext cx="258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After Anderson, 1961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2486977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328A-F436-49EA-A40B-CC34F39F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Methods</a:t>
            </a:r>
            <a:endParaRPr lang="en-NL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398AE-C011-4003-A843-8F462C6B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464928"/>
            <a:ext cx="8439956" cy="3928143"/>
          </a:xfrm>
        </p:spPr>
        <p:txBody>
          <a:bodyPr/>
          <a:lstStyle/>
          <a:p>
            <a:r>
              <a:rPr lang="en-US" dirty="0"/>
              <a:t>Using Anderson’s data as reference values for pristine peat swamp forest</a:t>
            </a:r>
          </a:p>
          <a:p>
            <a:r>
              <a:rPr lang="en-US" dirty="0"/>
              <a:t>We compare the pristine PSF values with the current situation in Sarawak PSF, by looking 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General forest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 tree species:		- </a:t>
            </a:r>
            <a:r>
              <a:rPr lang="en-US" dirty="0" err="1"/>
              <a:t>Ramin</a:t>
            </a:r>
            <a:r>
              <a:rPr lang="en-US" dirty="0"/>
              <a:t> (</a:t>
            </a:r>
            <a:r>
              <a:rPr lang="en-US" i="1" dirty="0" err="1"/>
              <a:t>Gonystylus</a:t>
            </a:r>
            <a:r>
              <a:rPr lang="en-US" i="1" dirty="0"/>
              <a:t> </a:t>
            </a:r>
            <a:r>
              <a:rPr lang="en-US" i="1" dirty="0" err="1"/>
              <a:t>bancanus</a:t>
            </a:r>
            <a:r>
              <a:rPr lang="en-US" dirty="0"/>
              <a:t>)</a:t>
            </a:r>
          </a:p>
          <a:p>
            <a:pPr marL="3200400" lvl="7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Jongkong</a:t>
            </a:r>
            <a:r>
              <a:rPr lang="en-US" sz="2400" dirty="0"/>
              <a:t> (</a:t>
            </a:r>
            <a:r>
              <a:rPr lang="en-US" sz="2400" i="1" dirty="0" err="1"/>
              <a:t>Dactylocladus</a:t>
            </a:r>
            <a:r>
              <a:rPr lang="en-US" sz="2400" i="1" dirty="0"/>
              <a:t> </a:t>
            </a:r>
            <a:r>
              <a:rPr lang="en-US" sz="2400" i="1" dirty="0" err="1"/>
              <a:t>stenostachys</a:t>
            </a:r>
            <a:r>
              <a:rPr lang="en-US" sz="2400" dirty="0"/>
              <a:t>)</a:t>
            </a:r>
          </a:p>
          <a:p>
            <a:pPr marL="3200400" lvl="7" indent="0">
              <a:buNone/>
            </a:pPr>
            <a:r>
              <a:rPr lang="en-US" sz="2400" dirty="0"/>
              <a:t>- Alan (</a:t>
            </a:r>
            <a:r>
              <a:rPr lang="en-US" sz="2400" i="1" dirty="0" err="1"/>
              <a:t>Shorea</a:t>
            </a:r>
            <a:r>
              <a:rPr lang="en-US" sz="2400" i="1" dirty="0"/>
              <a:t> albida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C788C-A633-4F07-BFA4-88C29B55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2995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3BA7-31C5-4CD5-B3D9-92B4D10D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Results: reference values</a:t>
            </a:r>
            <a:endParaRPr lang="en-N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D29F-8CC3-4F56-9F5B-F186C83A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6</a:t>
            </a:fld>
            <a:endParaRPr lang="nl-NL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D3C3625-EF5B-4C74-801E-34E58F1DA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77492"/>
              </p:ext>
            </p:extLst>
          </p:nvPr>
        </p:nvGraphicFramePr>
        <p:xfrm>
          <a:off x="82899" y="2311957"/>
          <a:ext cx="8782260" cy="3481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864">
                  <a:extLst>
                    <a:ext uri="{9D8B030D-6E8A-4147-A177-3AD203B41FA5}">
                      <a16:colId xmlns:a16="http://schemas.microsoft.com/office/drawing/2014/main" val="2176125540"/>
                    </a:ext>
                  </a:extLst>
                </a:gridCol>
                <a:gridCol w="1756844">
                  <a:extLst>
                    <a:ext uri="{9D8B030D-6E8A-4147-A177-3AD203B41FA5}">
                      <a16:colId xmlns:a16="http://schemas.microsoft.com/office/drawing/2014/main" val="999682743"/>
                    </a:ext>
                  </a:extLst>
                </a:gridCol>
                <a:gridCol w="1755864">
                  <a:extLst>
                    <a:ext uri="{9D8B030D-6E8A-4147-A177-3AD203B41FA5}">
                      <a16:colId xmlns:a16="http://schemas.microsoft.com/office/drawing/2014/main" val="2591031048"/>
                    </a:ext>
                  </a:extLst>
                </a:gridCol>
                <a:gridCol w="1756844">
                  <a:extLst>
                    <a:ext uri="{9D8B030D-6E8A-4147-A177-3AD203B41FA5}">
                      <a16:colId xmlns:a16="http://schemas.microsoft.com/office/drawing/2014/main" val="3622766466"/>
                    </a:ext>
                  </a:extLst>
                </a:gridCol>
                <a:gridCol w="1756844">
                  <a:extLst>
                    <a:ext uri="{9D8B030D-6E8A-4147-A177-3AD203B41FA5}">
                      <a16:colId xmlns:a16="http://schemas.microsoft.com/office/drawing/2014/main" val="616983308"/>
                    </a:ext>
                  </a:extLst>
                </a:gridCol>
              </a:tblGrid>
              <a:tr h="469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Phasic community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No. of species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Stems ≥10 cm ha</a:t>
                      </a:r>
                      <a:r>
                        <a:rPr lang="en-GB" sz="20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Canopy height (m)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Peat depth (main range, in m)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222184"/>
                  </a:ext>
                </a:extLst>
              </a:tr>
              <a:tr h="469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PC1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630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30-43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0-5 (but also found at &gt; 10)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385652"/>
                  </a:ext>
                </a:extLst>
              </a:tr>
              <a:tr h="3786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PC2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642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30-46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5-8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961"/>
                  </a:ext>
                </a:extLst>
              </a:tr>
              <a:tr h="3786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PC3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506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46-58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8-10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53898"/>
                  </a:ext>
                </a:extLst>
              </a:tr>
              <a:tr h="3786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PC4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711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30-37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10-12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83735"/>
                  </a:ext>
                </a:extLst>
              </a:tr>
              <a:tr h="3786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PC5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1280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15-22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12-14</a:t>
                      </a:r>
                      <a:endParaRPr lang="en-N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40461"/>
                  </a:ext>
                </a:extLst>
              </a:tr>
              <a:tr h="3786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PC6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2-12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&gt;14</a:t>
                      </a:r>
                      <a:endParaRPr lang="en-N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790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28BD4E-DC56-4BD9-9ECD-F2FCBF206360}"/>
              </a:ext>
            </a:extLst>
          </p:cNvPr>
          <p:cNvSpPr txBox="1"/>
          <p:nvPr/>
        </p:nvSpPr>
        <p:spPr>
          <a:xfrm>
            <a:off x="321547" y="1230861"/>
            <a:ext cx="864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Forest structure in intact PSF, for all six phasic communities, as Anderson (1961) described: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5200877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F6E5952-EE10-4D1A-9574-F6D4C118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240000"/>
            <a:ext cx="8556171" cy="616654"/>
          </a:xfrm>
        </p:spPr>
        <p:txBody>
          <a:bodyPr>
            <a:noAutofit/>
          </a:bodyPr>
          <a:lstStyle/>
          <a:p>
            <a:r>
              <a:rPr lang="en-US" b="0" dirty="0"/>
              <a:t>Historic data: stem density in PSF </a:t>
            </a:r>
            <a:r>
              <a:rPr lang="en-US" sz="1600" b="0" dirty="0"/>
              <a:t>(Anderson 1961)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EAF1-11AC-498C-8FF0-B2EA2979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EB4CEE-7EE0-43EF-8EF2-D8243FEC8D00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B9DB86-1FC2-4473-954E-45E2E5228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437921"/>
              </p:ext>
            </p:extLst>
          </p:nvPr>
        </p:nvGraphicFramePr>
        <p:xfrm>
          <a:off x="498068" y="1197428"/>
          <a:ext cx="8406445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7074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DB6E-97AE-4400-8714-CDCD1E9B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Historic data: stem density </a:t>
            </a:r>
            <a:r>
              <a:rPr lang="en-US" b="0" dirty="0" err="1"/>
              <a:t>Ramin</a:t>
            </a:r>
            <a:endParaRPr lang="en-N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5D3AD-D310-486C-93CA-0AD10B69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8</a:t>
            </a:fld>
            <a:endParaRPr lang="nl-NL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4BE2FA-3811-4C78-A5E5-FC9BB1ED6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314618"/>
              </p:ext>
            </p:extLst>
          </p:nvPr>
        </p:nvGraphicFramePr>
        <p:xfrm>
          <a:off x="3886200" y="1134924"/>
          <a:ext cx="4873450" cy="46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D142EC-D820-4EE2-B8A5-FA681DEBD854}"/>
              </a:ext>
            </a:extLst>
          </p:cNvPr>
          <p:cNvSpPr txBox="1"/>
          <p:nvPr/>
        </p:nvSpPr>
        <p:spPr>
          <a:xfrm>
            <a:off x="283029" y="1430251"/>
            <a:ext cx="3363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Rather common in all phasic communities (except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Tree size progressively reduces with advancing phasic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trees are only found in PC 1 and 2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073498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3491-830E-4A60-BD63-6DFD1826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Historic data: stem density </a:t>
            </a:r>
            <a:r>
              <a:rPr lang="en-US" b="0" dirty="0" err="1"/>
              <a:t>Jongkong</a:t>
            </a:r>
            <a:r>
              <a:rPr lang="en-US" b="0" dirty="0"/>
              <a:t> &amp; Alan</a:t>
            </a:r>
            <a:endParaRPr lang="en-N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684E-19F6-437A-AFC3-6C7F3C3C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4CEE-7EE0-43EF-8EF2-D8243FEC8D00}" type="slidenum">
              <a:rPr lang="nl-NL" smtClean="0"/>
              <a:t>9</a:t>
            </a:fld>
            <a:endParaRPr lang="nl-NL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28A3F2-0972-484D-9616-DC4C43437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702294"/>
              </p:ext>
            </p:extLst>
          </p:nvPr>
        </p:nvGraphicFramePr>
        <p:xfrm>
          <a:off x="-1" y="1075174"/>
          <a:ext cx="4421273" cy="333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26C4A7B4-53EA-48E0-A164-617C995E5473}"/>
              </a:ext>
            </a:extLst>
          </p:cNvPr>
          <p:cNvSpPr txBox="1"/>
          <p:nvPr/>
        </p:nvSpPr>
        <p:spPr>
          <a:xfrm>
            <a:off x="1437923" y="1291890"/>
            <a:ext cx="1545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</a:t>
            </a:r>
            <a:r>
              <a:rPr lang="en-US" sz="1600" dirty="0" err="1"/>
              <a:t>stenostachys</a:t>
            </a:r>
            <a:endParaRPr lang="en-US" sz="1600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85DD1E0-A922-45D6-8C0F-6F0EAA08B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34385"/>
              </p:ext>
            </p:extLst>
          </p:nvPr>
        </p:nvGraphicFramePr>
        <p:xfrm>
          <a:off x="4613868" y="1107832"/>
          <a:ext cx="4421274" cy="333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136C8094-1910-45FC-9CE2-9C6FB2D91F59}"/>
              </a:ext>
            </a:extLst>
          </p:cNvPr>
          <p:cNvSpPr txBox="1"/>
          <p:nvPr/>
        </p:nvSpPr>
        <p:spPr>
          <a:xfrm>
            <a:off x="6430398" y="1291890"/>
            <a:ext cx="100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S. albida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34B18-CADC-4CD1-A882-D8B1F1FCA31F}"/>
              </a:ext>
            </a:extLst>
          </p:cNvPr>
          <p:cNvSpPr txBox="1"/>
          <p:nvPr/>
        </p:nvSpPr>
        <p:spPr>
          <a:xfrm>
            <a:off x="95457" y="4678068"/>
            <a:ext cx="4597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abundant in PC5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trees are only found in PC1 and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tree found in all PC’s (also in PC6)</a:t>
            </a:r>
            <a:endParaRPr lang="en-NL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35759-916B-45F4-B231-F5B930862712}"/>
              </a:ext>
            </a:extLst>
          </p:cNvPr>
          <p:cNvSpPr txBox="1"/>
          <p:nvPr/>
        </p:nvSpPr>
        <p:spPr>
          <a:xfrm>
            <a:off x="4692577" y="4710725"/>
            <a:ext cx="423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Extremely abundant in PC3 and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Dominates the canopy in PC2, but other species are also present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25235728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2760_Powerpoint-template_VHL_NEW_2016_Def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BE42C3BCA604AA6E0D5F822BDEFB8" ma:contentTypeVersion="15" ma:contentTypeDescription="Een nieuw document maken." ma:contentTypeScope="" ma:versionID="bd8ca9687a71505d68bc9cbd60eb197c">
  <xsd:schema xmlns:xsd="http://www.w3.org/2001/XMLSchema" xmlns:xs="http://www.w3.org/2001/XMLSchema" xmlns:p="http://schemas.microsoft.com/office/2006/metadata/properties" xmlns:ns3="bd4cd38f-5bdc-49ff-bbdf-6316b9ce397c" xmlns:ns4="644f9f40-1dc6-4640-934b-40644c88cfb9" targetNamespace="http://schemas.microsoft.com/office/2006/metadata/properties" ma:root="true" ma:fieldsID="38f03964377e4379ac2c512404a16413" ns3:_="" ns4:_="">
    <xsd:import namespace="bd4cd38f-5bdc-49ff-bbdf-6316b9ce397c"/>
    <xsd:import namespace="644f9f40-1dc6-4640-934b-40644c88cfb9"/>
    <xsd:element name="properties">
      <xsd:complexType>
        <xsd:sequence>
          <xsd:element name="documentManagement">
            <xsd:complexType>
              <xsd:all>
                <xsd:element ref="ns3:UniqueSourceRef" minOccurs="0"/>
                <xsd:element ref="ns3:FileHash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cd38f-5bdc-49ff-bbdf-6316b9ce397c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9f40-1dc6-4640-934b-40644c88c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bd4cd38f-5bdc-49ff-bbdf-6316b9ce397c" xsi:nil="true"/>
    <UniqueSourceRef xmlns="bd4cd38f-5bdc-49ff-bbdf-6316b9ce397c" xsi:nil="true"/>
  </documentManagement>
</p:properties>
</file>

<file path=customXml/itemProps1.xml><?xml version="1.0" encoding="utf-8"?>
<ds:datastoreItem xmlns:ds="http://schemas.openxmlformats.org/officeDocument/2006/customXml" ds:itemID="{52051536-23F6-4692-82CF-6003C1911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cd38f-5bdc-49ff-bbdf-6316b9ce397c"/>
    <ds:schemaRef ds:uri="644f9f40-1dc6-4640-934b-40644c88c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E75421-B97D-43A3-B757-C47302DA9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12FEC-DB92-443D-A8A2-430B3B1326B5}">
  <ds:schemaRefs>
    <ds:schemaRef ds:uri="644f9f40-1dc6-4640-934b-40644c88cfb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d4cd38f-5bdc-49ff-bbdf-6316b9ce39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On-screen Show (4:3)</PresentationFormat>
  <Paragraphs>168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Tahoma</vt:lpstr>
      <vt:lpstr>Times New Roman</vt:lpstr>
      <vt:lpstr>12760_Powerpoint-template_VHL_NEW_2016_Def3</vt:lpstr>
      <vt:lpstr>Historical data guides restoration of degraded peat swamp forests  INAFOR September 7, 2021   </vt:lpstr>
      <vt:lpstr>Introduction – Peat Swamp Forests (PSF)</vt:lpstr>
      <vt:lpstr>Peat Dome and associated forest types – Sarawak </vt:lpstr>
      <vt:lpstr>Background: Interdependency of peat and forest </vt:lpstr>
      <vt:lpstr>Methods</vt:lpstr>
      <vt:lpstr>Results: reference values</vt:lpstr>
      <vt:lpstr>Historic data: stem density in PSF (Anderson 1961)</vt:lpstr>
      <vt:lpstr>Historic data: stem density Ramin</vt:lpstr>
      <vt:lpstr>Historic data: stem density Jongkong &amp; Alan</vt:lpstr>
      <vt:lpstr>Comparison with current situation: Maludam</vt:lpstr>
      <vt:lpstr>Comparison with current situation: Ever Herald</vt:lpstr>
      <vt:lpstr>Prospects for rehabilitation</vt:lpstr>
      <vt:lpstr>Conclusion/lessons learned</vt:lpstr>
      <vt:lpstr>Thank you for your attention</vt:lpstr>
    </vt:vector>
  </TitlesOfParts>
  <Company>Hogeschool Van Hall Larenstein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Research Methods</dc:title>
  <dc:creator>Middelberg, Joline</dc:creator>
  <cp:lastModifiedBy>Meer, Peter van der</cp:lastModifiedBy>
  <cp:revision>182</cp:revision>
  <cp:lastPrinted>2020-09-10T10:02:05Z</cp:lastPrinted>
  <dcterms:modified xsi:type="dcterms:W3CDTF">2021-09-17T13:42:55Z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0x01010014DBE42C3BCA604AA6E0D5F822BDEFB8</vt:lpwstr>
  </property>
</Properties>
</file>