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84" r:id="rId6"/>
    <p:sldId id="286" r:id="rId7"/>
    <p:sldId id="269" r:id="rId8"/>
    <p:sldId id="268" r:id="rId9"/>
    <p:sldId id="270" r:id="rId10"/>
    <p:sldId id="259" r:id="rId11"/>
    <p:sldId id="281" r:id="rId12"/>
    <p:sldId id="278" r:id="rId13"/>
    <p:sldId id="263" r:id="rId14"/>
    <p:sldId id="282" r:id="rId15"/>
    <p:sldId id="272" r:id="rId16"/>
    <p:sldId id="280" r:id="rId17"/>
    <p:sldId id="274" r:id="rId18"/>
    <p:sldId id="277" r:id="rId19"/>
    <p:sldId id="264" r:id="rId20"/>
    <p:sldId id="265" r:id="rId21"/>
    <p:sldId id="279" r:id="rId22"/>
    <p:sldId id="261" r:id="rId23"/>
    <p:sldId id="285" r:id="rId24"/>
    <p:sldId id="262" r:id="rId25"/>
    <p:sldId id="266" r:id="rId26"/>
    <p:sldId id="28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FBD29-1BC9-4B6A-9AE2-37DB5755859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CC40F20-96E5-42B8-BDD6-D5381027AE62}" type="pres">
      <dgm:prSet presAssocID="{F9AFBD29-1BC9-4B6A-9AE2-37DB57558594}" presName="hierChild1" presStyleCnt="0">
        <dgm:presLayoutVars>
          <dgm:chPref val="1"/>
          <dgm:dir/>
          <dgm:animOne val="branch"/>
          <dgm:animLvl val="lvl"/>
          <dgm:resizeHandles/>
        </dgm:presLayoutVars>
      </dgm:prSet>
      <dgm:spPr/>
    </dgm:pt>
  </dgm:ptLst>
  <dgm:cxnLst>
    <dgm:cxn modelId="{F4B040AE-F6ED-4FBF-96D3-09259F75BA87}" type="presOf" srcId="{F9AFBD29-1BC9-4B6A-9AE2-37DB57558594}" destId="{8CC40F20-96E5-42B8-BDD6-D5381027AE62}"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4:34:05.409"/>
    </inkml:context>
    <inkml:brush xml:id="br0">
      <inkml:brushProperty name="width" value="0.35" units="cm"/>
      <inkml:brushProperty name="height" value="0.35" units="cm"/>
      <inkml:brushProperty name="color" value="#FFFFFF"/>
    </inkml:brush>
  </inkml:definitions>
  <inkml:trace contextRef="#ctx0" brushRef="#br0">2582 302 24575,'8'-1'0,"-1"-1"0,1 0 0,-1-1 0,1 1 0,-1-1 0,0-1 0,0 1 0,0-1 0,0-1 0,-1 1 0,0-1 0,6-6 0,24-14 0,-20 17 0,1 0 0,1 1 0,-1 1 0,1 1 0,33-6 0,31-9 0,-70 16 0,1 0 0,0 1 0,0 1 0,0 0 0,0 1 0,0 0 0,0 1 0,0 1 0,1 0 0,-1 0 0,0 1 0,-1 1 0,1 1 0,0-1 0,-1 2 0,0 0 0,0 0 0,0 1 0,0 1 0,-1 0 0,0 0 0,-1 1 0,14 13 0,-21-18 0,9 9 0,0-1 0,25 17 0,-34-26 0,1 0 0,-1 0 0,0 0 0,1 0 0,-1-1 0,1 1 0,0-1 0,-1 0 0,1-1 0,0 1 0,0 0 0,-1-1 0,1 0 0,0 0 0,0 0 0,0 0 0,-1-1 0,6 0 0,-7-1 0,0 1 0,1 0 0,-1-1 0,0 1 0,0-1 0,0 0 0,0 0 0,0 0 0,-1 0 0,1 0 0,0 0 0,-1 0 0,0 0 0,1-1 0,-1 1 0,0 0 0,0-1 0,0 1 0,-1-1 0,1 0 0,0 1 0,-1-1 0,0-4 0,1 3 0,-1 1 0,0-1 0,1 0 0,-2 0 0,1 0 0,0 1 0,-1-1 0,0 0 0,0 1 0,0-1 0,0 0 0,-1 1 0,1-1 0,-1 1 0,0 0 0,-2-4 0,-4 0 0,1 1 0,-1 0 0,0 1 0,0-1 0,0 2 0,-1-1 0,0 1 0,0 0 0,0 1 0,-16-4 0,-15-1 0,-48-5 0,69 11 0,-57-5 0,0 4 0,-91 7 0,138-1 0,0 1 0,0 1 0,1 2 0,-1 1 0,1 1 0,-48 22 0,34-10 0,-2-3 0,0-1 0,0-2 0,-2-2 0,0-2 0,-60 6 0,-221-13 0,198-6 0,79-1 0,0-2 0,-53-12 0,-67-8 0,-111 23 0,157 3 0,117-2 0,0 1 0,-1-1 0,1-1 0,0 1 0,0-1 0,0-1 0,0 1 0,0-1 0,0 0 0,1-1 0,-1 0 0,1 0 0,0 0 0,0-1 0,-5-5 0,4 3 0,0 0 0,0-1 0,1 0 0,0 0 0,1 0 0,0-1 0,0 1 0,0-1 0,1-1 0,-4-15 0,6 17 0,0 2 0,1-1 0,-1 1 0,0 0 0,-1 0 0,1 0 0,-5-6 0,7 11 0,-1 0 0,0 1 0,0-1 0,1 0 0,-1 0 0,0 0 0,0 1 0,0-1 0,0 1 0,0-1 0,0 0 0,0 1 0,0 0 0,0-1 0,0 1 0,0 0 0,0-1 0,-1 1 0,1 0 0,0 0 0,0 0 0,0 0 0,0 0 0,0 0 0,0 0 0,-1 0 0,1 1 0,0-1 0,0 0 0,0 1 0,0-1 0,0 1 0,0-1 0,0 1 0,0 0 0,0-1 0,0 1 0,0 0 0,1-1 0,-1 1 0,0 0 0,-1 1 0,-36 34 0,30-28 0,0 0 0,-1 0 0,1-1 0,-1 0 0,-1-1 0,1 0 0,-1 0 0,0-1 0,-16 6 0,-5-3 0,0-2 0,0 0 0,-60 1 0,57-5 0,16 0 0,0 1 0,1 1 0,-1 1 0,1 1 0,-25 11 0,22-9 0,0 0 0,0-1 0,-24 4 0,24-7-273,-1 0 0,1 2 0,0 1 0,-33 15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4:34:08.119"/>
    </inkml:context>
    <inkml:brush xml:id="br0">
      <inkml:brushProperty name="width" value="0.35" units="cm"/>
      <inkml:brushProperty name="height" value="0.35" units="cm"/>
      <inkml:brushProperty name="color" value="#FFFFFF"/>
    </inkml:brush>
  </inkml:definitions>
  <inkml:trace contextRef="#ctx0" brushRef="#br0">0 1 24575,'5'0'0,"5"0"0,5 0 0,6 0 0,3 0 0,1 0 0,2 0 0,0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4:34:15.790"/>
    </inkml:context>
    <inkml:brush xml:id="br0">
      <inkml:brushProperty name="width" value="0.35" units="cm"/>
      <inkml:brushProperty name="height" value="0.35" units="cm"/>
      <inkml:brushProperty name="color" value="#FFFFFF"/>
    </inkml:brush>
  </inkml:definitions>
  <inkml:trace contextRef="#ctx0" brushRef="#br0">1720 1247 24575,'174'-16'0,"-88"6"0,-54 5 0,1-2 0,-1 0 0,-1-3 0,0 0 0,52-26 0,-76 33 0,0-1 0,-1 0 0,1 0 0,-1 0 0,1-1 0,-1 0 0,-1 0 0,1-1 0,-1 1 0,0-1 0,5-7 0,-3 1 0,-1 0 0,-1 0 0,0 0 0,0-1 0,5-21 0,-3 8 0,2 1 0,0-1 0,2 2 0,14-25 0,62-86 0,-64 101 0,-19 29 0,-1 0 0,1-1 0,-1 1 0,0-1 0,-1 0 0,1 0 0,-1 0 0,0 0 0,-1 0 0,2-8 0,-3 12 0,-1 0 0,1-1 0,0 1 0,-1 0 0,1-1 0,-1 1 0,1 0 0,-1 0 0,0-1 0,0 1 0,0 0 0,0 0 0,-1 0 0,1 0 0,0 0 0,-1 1 0,0-1 0,1 0 0,-1 1 0,0-1 0,0 1 0,0-1 0,0 1 0,0 0 0,0 0 0,0 0 0,0 0 0,0 0 0,-4 0 0,-6-3 0,-1 1 0,0 1 0,1 0 0,-1 1 0,0 0 0,0 1 0,0 0 0,-21 4 0,-110 26 0,101-20 0,-175 40 0,-315 30 0,496-77 0,0 1 0,0 2 0,0 2 0,-57 20 0,82-24 0,1 0 0,-1-1 0,0 0 0,0 0 0,0-1 0,0-1 0,0 0 0,0-1 0,-1 0 0,-15-3 0,23 2 0,-1-1 0,0 1 0,0-1 0,0 0 0,1-1 0,-1 1 0,1-1 0,0 0 0,0-1 0,0 1 0,0-1 0,0 0 0,1 0 0,0 0 0,0-1 0,0 0 0,0 0 0,1 0 0,0 0 0,0 0 0,0 0 0,-3-10 0,4 8 0,-1 0 0,1 0 0,1-1 0,0 1 0,0-1 0,0 1 0,1-1 0,0 1 0,0-1 0,1 1 0,0-1 0,4-14 0,-4 18 0,0 0 0,1 0 0,0 0 0,0 0 0,0 0 0,0 0 0,1 0 0,-1 1 0,1-1 0,0 1 0,0 0 0,0 0 0,1 0 0,-1 0 0,1 0 0,0 1 0,-1-1 0,1 1 0,0 0 0,0 1 0,1-1 0,-1 1 0,6-2 0,10 0 0,0 1 0,0 1 0,36 3 0,-40 0 0,0-2 0,0 1 0,0-2 0,0 0 0,0-1 0,0-1 0,21-6 0,-2-4 0,36-13 0,86-21 0,-156 47 0,4-1 0,0 0 0,0 0 0,1-1 0,-1 0 0,0 0 0,6-3 0,-11 4 0,0 1 0,1 0 0,-1 0 0,0 0 0,0 0 0,0 0 0,0 0 0,0 0 0,1-1 0,-1 1 0,0 0 0,0 0 0,0 0 0,0 0 0,0 0 0,0-1 0,0 1 0,0 0 0,0 0 0,0 0 0,0 0 0,0-1 0,0 1 0,0 0 0,0 0 0,0 0 0,0 0 0,0-1 0,0 1 0,0 0 0,0 0 0,0 0 0,0-1 0,0 1 0,0 0 0,0 0 0,0 0 0,0 0 0,0 0 0,0-1 0,-1 1 0,1 0 0,0 0 0,-10-7 0,-15-2 0,22 8 0,-58-23 0,34 13 0,0 2 0,-40-10 0,26 14 0,0 1 0,0 3 0,-50 4 0,3 0 0,-66-1 0,-243-5 0,313-6 0,1-3 0,0-4 0,-82-28 0,157 42 0,-2 0 0,1-1 0,-1 0 0,1 0 0,0-1 0,-11-7 0,20 11 0,-1 0 0,1 0 0,0 0 0,-1 0 0,1-1 0,0 1 0,-1 0 0,1 0 0,0-1 0,0 1 0,-1 0 0,1 0 0,0-1 0,0 1 0,0 0 0,-1 0 0,1-1 0,0 1 0,0 0 0,0-1 0,0 1 0,0 0 0,0-1 0,0 1 0,0-1 0,0 1 0,-1 0 0,1-1 0,1 1 0,-1 0 0,0-1 0,0 1 0,0 0 0,0-1 0,0 1 0,0 0 0,0-1 0,0 1 0,1 0 0,-1-1 0,0 1 0,0 0 0,0 0 0,1-1 0,-1 1 0,0 0 0,0 0 0,1-1 0,-1 1 0,0 0 0,0 0 0,1 0 0,-1-1 0,0 1 0,1 0 0,-1 0 0,0 0 0,1 0 0,-1 0 0,0 0 0,1 0 0,-1 0 0,0 0 0,1 0 0,-1 0 0,1 0 0,25-5 0,57-1 0,-49 5 0,1-2 0,57-12 0,-47 5 0,-1 2 0,80-3 0,92 11 0,-102 1 0,511 0 0,-461-15 0,10 1 0,564 14 0,-728-2 0,0 0 0,1 0 0,-1-1 0,-1 0 0,1-1 0,0 0 0,-1-1 0,1 0 0,-1 0 0,16-11 0,-11 7 0,-2 2 0,1 1 0,-1 1 0,1 0 0,0 0 0,0 1 0,0 1 0,1 0 0,-1 1 0,1 0 0,-1 1 0,1 1 0,-1 0 0,15 3 0,-13-1 0,1 1 0,-1 0 0,0 1 0,-1 0 0,1 1 0,-1 1 0,0 0 0,-1 1 0,1 1 0,22 19 0,-35-27 0,1 0 0,-1 1 0,1-1 0,-1 0 0,1 1 0,-1-1 0,0 1 0,0-1 0,0 1 0,0 0 0,0 0 0,0-1 0,0 1 0,-1 0 0,1 0 0,-1 0 0,1 0 0,-1 0 0,0 0 0,0 0 0,1-1 0,-1 1 0,-1 3 0,0-3 0,0-1 0,0 1 0,0 0 0,0-1 0,0 1 0,-1-1 0,1 0 0,-1 1 0,1-1 0,-1 0 0,1 0 0,-1 0 0,0 0 0,1 0 0,-1 0 0,0-1 0,0 1 0,0 0 0,0-1 0,0 0 0,1 1 0,-1-1 0,-4 0 0,-58 5 0,-114-7 0,53-2 0,112 4 0,0 0 0,0 0 0,1 1 0,-1 1 0,0 1 0,1-1 0,0 2 0,0 0 0,0 0 0,-12 7 0,-130 56 0,70-33 0,75-30 0,0 0 0,-1-1 0,1 0 0,-1-1 0,1 1 0,-1-2 0,0 1 0,0-2 0,0 1 0,1-1 0,-1-1 0,0 0 0,0 0 0,0-1 0,1 0 0,-1 0 0,-14-7 0,-22-8 0,-1 1 0,-59-11 0,97 25-169,0-1-1,0 0 0,1-1 0,-1 0 1,-10-6-1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4:34:22.311"/>
    </inkml:context>
    <inkml:brush xml:id="br0">
      <inkml:brushProperty name="width" value="0.35" units="cm"/>
      <inkml:brushProperty name="height" value="0.35" units="cm"/>
      <inkml:brushProperty name="color" value="#FFFFFF"/>
    </inkml:brush>
  </inkml:definitions>
  <inkml:trace contextRef="#ctx0" brushRef="#br0">645 187 24575,'-227'-13'0,"27"0"0,182 12 0,0 0 0,0-1 0,0 0 0,1-2 0,-21-6 0,33 8 0,0 1 0,-1-1 0,1-1 0,0 1 0,0-1 0,0 0 0,0 0 0,1-1 0,-1 1 0,1-1 0,0 0 0,0 0 0,0 0 0,1-1 0,-1 0 0,1 1 0,0-1 0,0 0 0,-3-10 0,5 14 0,1-1 0,0 1 0,-1-1 0,1 1 0,0-1 0,-1 1 0,1-1 0,0 0 0,0 1 0,0-1 0,1 1 0,-1-1 0,0 1 0,1-1 0,-1 0 0,1 1 0,-1 0 0,1-1 0,0 1 0,-1-1 0,1 1 0,0 0 0,0-1 0,0 1 0,0 0 0,0 0 0,0 0 0,0 0 0,1 0 0,-1 0 0,0 0 0,1 0 0,-1 0 0,0 1 0,1-1 0,-1 0 0,1 1 0,-1-1 0,4 1 0,7-3 0,0 1 0,-1 0 0,1 1 0,16 0 0,-15 1 0,39-1 0,-1 2 0,1 2 0,-1 3 0,0 1 0,83 25 0,-110-25 0,61 20 0,130 22 0,-160-44 0,0-2 0,63-6 0,-16 0 0,-64 4 0,152-6 0,-151 2 0,0-2 0,71-19 0,-104 22 0,1 0 0,-1 1 0,0 0 0,0 0 0,0 0 0,1 1 0,-1-1 0,0 2 0,1-1 0,-1 1 0,7 1 0,-10-1 0,0 1 0,0-1 0,0 0 0,-1 1 0,1 0 0,-1-1 0,1 1 0,-1 0 0,0 1 0,0-1 0,0 0 0,0 0 0,0 1 0,0-1 0,-1 1 0,1 0 0,-1-1 0,0 1 0,0 0 0,0 0 0,0 0 0,0 0 0,0 0 0,0 6 0,1 9-455,-1 0 0,-2 25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4:34:32.838"/>
    </inkml:context>
    <inkml:brush xml:id="br0">
      <inkml:brushProperty name="width" value="0.35" units="cm"/>
      <inkml:brushProperty name="height" value="0.35" units="cm"/>
      <inkml:brushProperty name="color" value="#FFFFFF"/>
    </inkml:brush>
  </inkml:definitions>
  <inkml:trace contextRef="#ctx0" brushRef="#br0">1700 960 24575,'1'-48'0,"0"-35"0,-1 74 0,-1 0 0,0 1 0,-1-1 0,0 1 0,0 0 0,-1 0 0,-4-9 0,5 13 0,0 1 0,0 0 0,0-1 0,-1 1 0,1 0 0,-1 0 0,0 1 0,0-1 0,0 0 0,0 1 0,-1 0 0,1 0 0,-1 0 0,1 0 0,-1 0 0,-7-2 0,-3 1 0,0 0 0,0 1 0,-20-1 0,17 2 0,12 0 0,0 0 0,1 0 0,-1-1 0,1 0 0,-1 1 0,1-1 0,-1-1 0,1 1 0,-5-4 0,5 3 0,-1 0 0,0 0 0,0 0 0,0 1 0,-1 0 0,1 0 0,-8-2 0,-41-1 0,1 2 0,-74 6 0,24 0 0,50-4 0,-97-14 0,133 12 0,-2 1 0,0-2 0,0 0 0,1-1 0,-22-9 0,-31-15 0,29 13 0,0-2 0,1-2 0,1-2 0,-67-47 0,90 57 0,0 0 0,-22-10 0,26 16 0,1-1 0,0 0 0,0-1 0,1 0 0,0-1 0,-19-19 0,-117-156 0,118 152 0,15 17 0,1-1 0,-15-21 0,12 13-1365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4:34:36.929"/>
    </inkml:context>
    <inkml:brush xml:id="br0">
      <inkml:brushProperty name="width" value="0.35" units="cm"/>
      <inkml:brushProperty name="height" value="0.35" units="cm"/>
      <inkml:brushProperty name="color" value="#FFFFFF"/>
    </inkml:brush>
  </inkml:definitions>
  <inkml:trace contextRef="#ctx0" brushRef="#br0">1454 680 24575,'0'-5'0,"0"-1"0,1 1 0,-1 0 0,1-1 0,0 1 0,1 0 0,-1 0 0,1 0 0,0 0 0,0 0 0,1 0 0,0 0 0,0 1 0,3-6 0,4 0 0,-1 1 0,1-1 0,1 2 0,11-9 0,-10 9 0,-1 0 0,0-2 0,0 1 0,14-19 0,-23 27 0,-1-1 0,0 1 0,1-1 0,-1 0 0,0 1 0,0-1 0,0 0 0,-1 0 0,1 0 0,0 0 0,-1 0 0,1 0 0,-1 0 0,0 0 0,1 0 0,-1-3 0,-1 3 0,1 1 0,-1 0 0,1 0 0,-1 0 0,1 0 0,-1 0 0,1 0 0,-1 0 0,0 0 0,0 0 0,0 0 0,1 0 0,-1 1 0,0-1 0,0 0 0,0 0 0,0 1 0,0-1 0,0 1 0,-2-2 0,-7 0 0,0-1 0,1 1 0,-1 0 0,0 1 0,-14 0 0,10 0 0,9 1 0,-1-1 0,0 0 0,0 0 0,1 0 0,-1-1 0,1 0 0,0 0 0,-1 0 0,1-1 0,0 0 0,0 0 0,0 0 0,1 0 0,-1-1 0,1 0 0,0 0 0,0 0 0,0 0 0,-5-9 0,2 2 0,1-1 0,0 0 0,1 0 0,1 0 0,0-1 0,0 0 0,-2-21 0,5 26 0,-1 0 0,0 1 0,0-1 0,-1 0 0,0 1 0,0 0 0,0-1 0,-1 1 0,0 1 0,-1-1 0,0 1 0,0-1 0,0 1 0,0 1 0,-1-1 0,0 1 0,-1 0 0,1 0 0,-1 1 0,1 0 0,-1 0 0,-1 0 0,1 1 0,0 0 0,-1 1 0,0-1 0,1 1 0,-1 1 0,0 0 0,-15-1 0,-12-1 0,0-1 0,0-2 0,-67-21 0,23 6 0,38 14 0,1 2 0,-1 2 0,0 1 0,-55 6 0,2-2 0,4-3 0,-95 3 0,173 0 37,-1 0 0,1 1 0,0 0 0,0 0 1,0 2-1,-16 7 0,-65 43-122,7-5-1455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4:34:48.135"/>
    </inkml:context>
    <inkml:brush xml:id="br0">
      <inkml:brushProperty name="width" value="0.35" units="cm"/>
      <inkml:brushProperty name="height" value="0.35" units="cm"/>
      <inkml:brushProperty name="color" value="#FFFFFF"/>
    </inkml:brush>
  </inkml:definitions>
  <inkml:trace contextRef="#ctx0" brushRef="#br0">1 0 24575,'57'53'0,"88"60"0,-127-102 0,0 0 0,1-2 0,1 0 0,34 11 0,-39-15 0,0 0 0,0 0 0,-1 2 0,1-1 0,-1 2 0,-1 0 0,1 1 0,-1 0 0,20 20 0,-4 0 0,2-2 0,1 0 0,1-2 0,67 38 0,-44-29 0,-39-23 0,18 11 0,0 2 0,42 36 0,35 34 0,-80-69 0,-17-14 0,1-1 0,0-1 0,1 0 0,0-1 0,0-1 0,1-1 0,0 0 0,33 5 0,-47-10 0,111 38 0,-6-2 0,-23-19 0,1-4 0,0-5 0,0-3 0,89-5 0,-68 3 0,119 19 0,55 3 0,297-25 0,-273-3 0,193 2 0,-479 0 0,1 1 0,-1 1 0,-1 1 0,1 1 0,0 1 0,22 8 0,-35-10 0,1-1 0,-1 1 0,0 1 0,0 0 0,0 0 0,-1 0 0,1 1 0,-1 0 0,0 0 0,-1 0 0,1 1 0,-1 0 0,0 0 0,0 0 0,-1 1 0,0 0 0,0-1 0,4 11 0,-7-15 0,0 1 0,-1-1 0,1 1 0,0 0 0,-1-1 0,0 1 0,1 0 0,-1-1 0,0 1 0,-1 0 0,1-1 0,0 1 0,-1 0 0,1-1 0,-1 1 0,0 0 0,0-1 0,0 1 0,0-1 0,-2 3 0,1-2 0,-1 0 0,0 0 0,0 0 0,0-1 0,0 1 0,0-1 0,-1 1 0,1-1 0,-1 0 0,1-1 0,-1 1 0,-4 1 0,-7 1 0,0 0 0,0-1 0,0-1 0,-1 0 0,-28-1 0,18-2 0,-8 2 0,1-3 0,-1 0 0,0-2 0,-52-14 0,54 9 0,-1 2 0,1 1 0,-57-4 0,-101 8 0,119 3 0,-1224 1 0,1288-2 0,1 1 0,-1-1 0,0 1 0,-12 3 0,19-4 0,0 0 0,-1 0 0,1 1 0,-1-1 0,1 0 0,0 0 0,-1 0 0,1 0 0,0 0 0,-1 1 0,1-1 0,0 0 0,-1 0 0,1 1 0,0-1 0,-1 0 0,1 0 0,0 1 0,0-1 0,0 0 0,-1 1 0,1-1 0,0 0 0,0 1 0,0-1 0,-1 0 0,1 1 0,0-1 0,0 1 0,0-1 0,0 0 0,0 1 0,0 0 0,1 0 0,0 0 0,0 1 0,0-1 0,0 0 0,1 0 0,-1 0 0,0 0 0,0 0 0,1 0 0,-1 0 0,1 0 0,-1-1 0,4 2 0,130 74 0,-91-49 0,70 32 0,-55-35 0,0-2 0,2-3 0,0-2 0,1-4 0,1-2 0,89 5 0,-113-15 0,-11 0 0,1-1 0,36-5 0,-57 4 0,-1 0 0,1-1 0,-1 0 0,1 0 0,-1-1 0,0 0 0,1 0 0,-2-1 0,1 0 0,0 0 0,-1 0 0,0-1 0,7-6 0,0-4-682,20-30-1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2975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318516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183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156868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46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66078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92354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117926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145718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416671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6/20/2023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‹nr.›</a:t>
            </a:fld>
            <a:endParaRPr lang="en-US"/>
          </a:p>
        </p:txBody>
      </p:sp>
    </p:spTree>
    <p:extLst>
      <p:ext uri="{BB962C8B-B14F-4D97-AF65-F5344CB8AC3E}">
        <p14:creationId xmlns:p14="http://schemas.microsoft.com/office/powerpoint/2010/main" val="29711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6/20/2023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‹nr.›</a:t>
            </a:fld>
            <a:endParaRPr lang="en-US" dirty="0"/>
          </a:p>
        </p:txBody>
      </p:sp>
    </p:spTree>
    <p:extLst>
      <p:ext uri="{BB962C8B-B14F-4D97-AF65-F5344CB8AC3E}">
        <p14:creationId xmlns:p14="http://schemas.microsoft.com/office/powerpoint/2010/main" val="66294446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articles/PMC2822538/#R4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2822538/#R4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4.xm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180C8E-AEE4-9429-F27A-D43A1901C03D}"/>
              </a:ext>
            </a:extLst>
          </p:cNvPr>
          <p:cNvSpPr>
            <a:spLocks noGrp="1"/>
          </p:cNvSpPr>
          <p:nvPr>
            <p:ph type="ctrTitle"/>
          </p:nvPr>
        </p:nvSpPr>
        <p:spPr>
          <a:xfrm>
            <a:off x="4983900" y="1079500"/>
            <a:ext cx="6119131" cy="2138400"/>
          </a:xfrm>
        </p:spPr>
        <p:txBody>
          <a:bodyPr>
            <a:normAutofit/>
          </a:bodyPr>
          <a:lstStyle/>
          <a:p>
            <a:r>
              <a:rPr lang="nl-NL" dirty="0"/>
              <a:t>Optimalisatie van de </a:t>
            </a:r>
            <a:r>
              <a:rPr lang="nl-NL" dirty="0" err="1"/>
              <a:t>eye</a:t>
            </a:r>
            <a:r>
              <a:rPr lang="nl-NL" dirty="0"/>
              <a:t> blink methode.</a:t>
            </a:r>
          </a:p>
        </p:txBody>
      </p:sp>
      <p:sp>
        <p:nvSpPr>
          <p:cNvPr id="3" name="Ondertitel 2">
            <a:extLst>
              <a:ext uri="{FF2B5EF4-FFF2-40B4-BE49-F238E27FC236}">
                <a16:creationId xmlns:a16="http://schemas.microsoft.com/office/drawing/2014/main" id="{961CD2D4-548B-2110-C912-2D13745911C4}"/>
              </a:ext>
            </a:extLst>
          </p:cNvPr>
          <p:cNvSpPr>
            <a:spLocks noGrp="1"/>
          </p:cNvSpPr>
          <p:nvPr>
            <p:ph type="subTitle" idx="1"/>
          </p:nvPr>
        </p:nvSpPr>
        <p:spPr>
          <a:xfrm>
            <a:off x="4980779" y="4113213"/>
            <a:ext cx="6125372" cy="1655762"/>
          </a:xfrm>
        </p:spPr>
        <p:txBody>
          <a:bodyPr>
            <a:normAutofit/>
          </a:bodyPr>
          <a:lstStyle/>
          <a:p>
            <a:r>
              <a:rPr lang="nl-NL" dirty="0"/>
              <a:t> Jop Vreeken</a:t>
            </a:r>
          </a:p>
        </p:txBody>
      </p:sp>
      <p:pic>
        <p:nvPicPr>
          <p:cNvPr id="4" name="Picture 3" descr="Een abstract genetisch concept">
            <a:extLst>
              <a:ext uri="{FF2B5EF4-FFF2-40B4-BE49-F238E27FC236}">
                <a16:creationId xmlns:a16="http://schemas.microsoft.com/office/drawing/2014/main" id="{6A009464-3711-8092-E95E-7EE6C13994AE}"/>
              </a:ext>
            </a:extLst>
          </p:cNvPr>
          <p:cNvPicPr>
            <a:picLocks noChangeAspect="1"/>
          </p:cNvPicPr>
          <p:nvPr/>
        </p:nvPicPr>
        <p:blipFill rotWithShape="1">
          <a:blip r:embed="rId2"/>
          <a:srcRect l="24325" r="19332"/>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ome - Nederlands Herseninstituut - KNAW | Master the mind">
            <a:extLst>
              <a:ext uri="{FF2B5EF4-FFF2-40B4-BE49-F238E27FC236}">
                <a16:creationId xmlns:a16="http://schemas.microsoft.com/office/drawing/2014/main" id="{65583958-85EC-0F0D-F145-1F7F3072A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6650" y="0"/>
            <a:ext cx="8953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SLeiden I Hogeschool Leiden | Leiden">
            <a:extLst>
              <a:ext uri="{FF2B5EF4-FFF2-40B4-BE49-F238E27FC236}">
                <a16:creationId xmlns:a16="http://schemas.microsoft.com/office/drawing/2014/main" id="{1C76B57B-E2C7-88CE-C913-7DDB1475D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1300" y="1"/>
            <a:ext cx="890588" cy="89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39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32E3D-D744-A362-645C-CBD72D87F2B3}"/>
              </a:ext>
            </a:extLst>
          </p:cNvPr>
          <p:cNvSpPr>
            <a:spLocks noGrp="1"/>
          </p:cNvSpPr>
          <p:nvPr>
            <p:ph type="title"/>
          </p:nvPr>
        </p:nvSpPr>
        <p:spPr>
          <a:xfrm>
            <a:off x="146050" y="592138"/>
            <a:ext cx="10026650" cy="655637"/>
          </a:xfrm>
        </p:spPr>
        <p:txBody>
          <a:bodyPr/>
          <a:lstStyle/>
          <a:p>
            <a:r>
              <a:rPr lang="nl-NL" dirty="0"/>
              <a:t>Eye blink </a:t>
            </a:r>
            <a:r>
              <a:rPr lang="nl-NL" dirty="0" err="1"/>
              <a:t>conditioning</a:t>
            </a:r>
            <a:endParaRPr lang="nl-NL" dirty="0"/>
          </a:p>
        </p:txBody>
      </p:sp>
      <p:sp>
        <p:nvSpPr>
          <p:cNvPr id="3" name="Tijdelijke aanduiding voor inhoud 2">
            <a:extLst>
              <a:ext uri="{FF2B5EF4-FFF2-40B4-BE49-F238E27FC236}">
                <a16:creationId xmlns:a16="http://schemas.microsoft.com/office/drawing/2014/main" id="{DB527A73-47C6-AC64-F7AD-CE922045A5A7}"/>
              </a:ext>
            </a:extLst>
          </p:cNvPr>
          <p:cNvSpPr>
            <a:spLocks noGrp="1"/>
          </p:cNvSpPr>
          <p:nvPr>
            <p:ph idx="1"/>
          </p:nvPr>
        </p:nvSpPr>
        <p:spPr/>
        <p:txBody>
          <a:bodyPr/>
          <a:lstStyle/>
          <a:p>
            <a:pPr marL="0" indent="0">
              <a:buNone/>
            </a:pPr>
            <a:endParaRPr lang="nl-NL" dirty="0"/>
          </a:p>
          <a:p>
            <a:pPr marL="0" indent="0">
              <a:buNone/>
            </a:pPr>
            <a:r>
              <a:rPr lang="nl-NL" dirty="0"/>
              <a:t>Hoe open het oog is</a:t>
            </a:r>
          </a:p>
        </p:txBody>
      </p:sp>
      <p:pic>
        <p:nvPicPr>
          <p:cNvPr id="9" name="Picture 2">
            <a:extLst>
              <a:ext uri="{FF2B5EF4-FFF2-40B4-BE49-F238E27FC236}">
                <a16:creationId xmlns:a16="http://schemas.microsoft.com/office/drawing/2014/main" id="{902FE8C1-88BB-119B-B5AB-AEEA1DE7D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757238"/>
            <a:ext cx="590550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4465261-EA3B-A877-494E-8C619887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3890963"/>
            <a:ext cx="5962650" cy="31337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76A47F94-612F-C834-0626-9B3C5F21940A}"/>
              </a:ext>
            </a:extLst>
          </p:cNvPr>
          <p:cNvGrpSpPr/>
          <p:nvPr/>
        </p:nvGrpSpPr>
        <p:grpSpPr>
          <a:xfrm>
            <a:off x="201612" y="3752850"/>
            <a:ext cx="5894388" cy="3105150"/>
            <a:chOff x="0" y="0"/>
            <a:chExt cx="4949825" cy="2209800"/>
          </a:xfrm>
        </p:grpSpPr>
        <p:pic>
          <p:nvPicPr>
            <p:cNvPr id="12" name="Afbeelding 11" descr="Afbeelding met zwart-wit, orgaan, schets, zwart&#10;&#10;Automatisch gegenereerde beschrijving">
              <a:extLst>
                <a:ext uri="{FF2B5EF4-FFF2-40B4-BE49-F238E27FC236}">
                  <a16:creationId xmlns:a16="http://schemas.microsoft.com/office/drawing/2014/main" id="{CEB67906-4C6D-5E90-91FE-051646E3DA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68880" cy="2209800"/>
            </a:xfrm>
            <a:prstGeom prst="rect">
              <a:avLst/>
            </a:prstGeom>
            <a:noFill/>
            <a:ln>
              <a:noFill/>
            </a:ln>
          </p:spPr>
        </p:pic>
        <p:pic>
          <p:nvPicPr>
            <p:cNvPr id="13" name="Afbeelding 12" descr="Afbeelding met ogen, close-up, orgaan, Iris&#10;&#10;Automatisch gegenereerde beschrijving">
              <a:extLst>
                <a:ext uri="{FF2B5EF4-FFF2-40B4-BE49-F238E27FC236}">
                  <a16:creationId xmlns:a16="http://schemas.microsoft.com/office/drawing/2014/main" id="{609C5854-A3D0-B7AE-D984-A238505EDA88}"/>
                </a:ext>
              </a:extLst>
            </p:cNvPr>
            <p:cNvPicPr>
              <a:picLocks noChangeAspect="1"/>
            </p:cNvPicPr>
            <p:nvPr/>
          </p:nvPicPr>
          <p:blipFill rotWithShape="1">
            <a:blip r:embed="rId5">
              <a:extLst>
                <a:ext uri="{28A0092B-C50C-407E-A947-70E740481C1C}">
                  <a14:useLocalDpi xmlns:a14="http://schemas.microsoft.com/office/drawing/2010/main" val="0"/>
                </a:ext>
              </a:extLst>
            </a:blip>
            <a:srcRect l="17287"/>
            <a:stretch/>
          </p:blipFill>
          <p:spPr bwMode="auto">
            <a:xfrm>
              <a:off x="2407920" y="7620"/>
              <a:ext cx="2541905" cy="212598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2153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B29D6-C41A-A843-1468-AB0357C9554A}"/>
              </a:ext>
            </a:extLst>
          </p:cNvPr>
          <p:cNvSpPr>
            <a:spLocks noGrp="1"/>
          </p:cNvSpPr>
          <p:nvPr>
            <p:ph type="title"/>
          </p:nvPr>
        </p:nvSpPr>
        <p:spPr/>
        <p:txBody>
          <a:bodyPr/>
          <a:lstStyle/>
          <a:p>
            <a:r>
              <a:rPr lang="nl-NL" dirty="0"/>
              <a:t>perfusie</a:t>
            </a:r>
          </a:p>
        </p:txBody>
      </p:sp>
      <p:sp>
        <p:nvSpPr>
          <p:cNvPr id="3" name="Tijdelijke aanduiding voor inhoud 2">
            <a:extLst>
              <a:ext uri="{FF2B5EF4-FFF2-40B4-BE49-F238E27FC236}">
                <a16:creationId xmlns:a16="http://schemas.microsoft.com/office/drawing/2014/main" id="{BABFAE4B-F99A-DFFF-3E41-D5DFCA75C001}"/>
              </a:ext>
            </a:extLst>
          </p:cNvPr>
          <p:cNvSpPr>
            <a:spLocks noGrp="1"/>
          </p:cNvSpPr>
          <p:nvPr>
            <p:ph idx="1"/>
          </p:nvPr>
        </p:nvSpPr>
        <p:spPr/>
        <p:txBody>
          <a:bodyPr/>
          <a:lstStyle/>
          <a:p>
            <a:r>
              <a:rPr lang="nl-NL" dirty="0"/>
              <a:t>Incisie</a:t>
            </a:r>
          </a:p>
          <a:p>
            <a:r>
              <a:rPr lang="nl-NL" dirty="0"/>
              <a:t>Punctie PBS</a:t>
            </a:r>
          </a:p>
          <a:p>
            <a:r>
              <a:rPr lang="nl-NL" dirty="0"/>
              <a:t>4%PFA</a:t>
            </a:r>
          </a:p>
        </p:txBody>
      </p:sp>
      <p:pic>
        <p:nvPicPr>
          <p:cNvPr id="14338" name="Picture 2" descr="Whole Animal Perfusion Fixation for Rodents | Protocol">
            <a:extLst>
              <a:ext uri="{FF2B5EF4-FFF2-40B4-BE49-F238E27FC236}">
                <a16:creationId xmlns:a16="http://schemas.microsoft.com/office/drawing/2014/main" id="{BFED6F85-9B23-AA51-771D-44C93405D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187" y="2851096"/>
            <a:ext cx="6638925" cy="283260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92A723E0-A0D1-CF8A-E4F2-CEB2FC73038C}"/>
              </a:ext>
            </a:extLst>
          </p:cNvPr>
          <p:cNvSpPr txBox="1"/>
          <p:nvPr/>
        </p:nvSpPr>
        <p:spPr>
          <a:xfrm>
            <a:off x="4749282" y="5719665"/>
            <a:ext cx="3977371" cy="246221"/>
          </a:xfrm>
          <a:prstGeom prst="rect">
            <a:avLst/>
          </a:prstGeom>
          <a:noFill/>
        </p:spPr>
        <p:txBody>
          <a:bodyPr wrap="none" rtlCol="0">
            <a:spAutoFit/>
          </a:bodyPr>
          <a:lstStyle/>
          <a:p>
            <a:r>
              <a:rPr lang="nl-NL" sz="1000" dirty="0"/>
              <a:t>https://cloudfront.jove.com/files/ftp_upload/3564/3564step7.jpg</a:t>
            </a:r>
          </a:p>
        </p:txBody>
      </p:sp>
    </p:spTree>
    <p:extLst>
      <p:ext uri="{BB962C8B-B14F-4D97-AF65-F5344CB8AC3E}">
        <p14:creationId xmlns:p14="http://schemas.microsoft.com/office/powerpoint/2010/main" val="334606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71CB2-C620-C4B8-3441-5A8BC982784F}"/>
              </a:ext>
            </a:extLst>
          </p:cNvPr>
          <p:cNvSpPr>
            <a:spLocks noGrp="1"/>
          </p:cNvSpPr>
          <p:nvPr>
            <p:ph type="title"/>
          </p:nvPr>
        </p:nvSpPr>
        <p:spPr/>
        <p:txBody>
          <a:bodyPr/>
          <a:lstStyle/>
          <a:p>
            <a:r>
              <a:rPr lang="nl-NL" dirty="0"/>
              <a:t>kleuring</a:t>
            </a:r>
          </a:p>
        </p:txBody>
      </p:sp>
      <p:sp>
        <p:nvSpPr>
          <p:cNvPr id="3" name="Tijdelijke aanduiding voor inhoud 2">
            <a:extLst>
              <a:ext uri="{FF2B5EF4-FFF2-40B4-BE49-F238E27FC236}">
                <a16:creationId xmlns:a16="http://schemas.microsoft.com/office/drawing/2014/main" id="{E864D73D-491D-D530-D52D-5D97B369A6DE}"/>
              </a:ext>
            </a:extLst>
          </p:cNvPr>
          <p:cNvSpPr>
            <a:spLocks noGrp="1"/>
          </p:cNvSpPr>
          <p:nvPr>
            <p:ph idx="1"/>
          </p:nvPr>
        </p:nvSpPr>
        <p:spPr>
          <a:xfrm>
            <a:off x="1079500" y="1790700"/>
            <a:ext cx="4225925" cy="3978275"/>
          </a:xfrm>
        </p:spPr>
        <p:txBody>
          <a:bodyPr/>
          <a:lstStyle/>
          <a:p>
            <a:r>
              <a:rPr lang="nl-NL" dirty="0"/>
              <a:t>Coronale slices</a:t>
            </a:r>
          </a:p>
          <a:p>
            <a:r>
              <a:rPr lang="nl-NL" dirty="0"/>
              <a:t>Primair:</a:t>
            </a:r>
          </a:p>
          <a:p>
            <a:r>
              <a:rPr lang="nl-NL" dirty="0"/>
              <a:t>Mouse anti </a:t>
            </a:r>
            <a:r>
              <a:rPr lang="nl-NL" dirty="0" err="1"/>
              <a:t>myelin</a:t>
            </a:r>
            <a:r>
              <a:rPr lang="nl-NL" dirty="0"/>
              <a:t> base </a:t>
            </a:r>
            <a:r>
              <a:rPr lang="nl-NL" dirty="0" err="1"/>
              <a:t>protein</a:t>
            </a:r>
            <a:endParaRPr lang="nl-NL" dirty="0"/>
          </a:p>
          <a:p>
            <a:r>
              <a:rPr lang="nl-NL" dirty="0" err="1"/>
              <a:t>Wisteria</a:t>
            </a:r>
            <a:r>
              <a:rPr lang="nl-NL" dirty="0"/>
              <a:t> </a:t>
            </a:r>
            <a:r>
              <a:rPr lang="nl-NL" dirty="0" err="1"/>
              <a:t>floribunda</a:t>
            </a:r>
            <a:r>
              <a:rPr lang="nl-NL" dirty="0"/>
              <a:t> </a:t>
            </a:r>
            <a:r>
              <a:rPr lang="nl-NL" dirty="0" err="1"/>
              <a:t>lectin</a:t>
            </a:r>
            <a:r>
              <a:rPr lang="nl-NL" dirty="0"/>
              <a:t> (WFA)</a:t>
            </a:r>
          </a:p>
          <a:p>
            <a:r>
              <a:rPr lang="nl-NL" dirty="0"/>
              <a:t>Secondair:</a:t>
            </a:r>
          </a:p>
          <a:p>
            <a:r>
              <a:rPr lang="nl-NL" dirty="0"/>
              <a:t>Donkey anti mouse 488 (</a:t>
            </a:r>
            <a:r>
              <a:rPr lang="nl-NL" dirty="0" err="1"/>
              <a:t>thermofisher</a:t>
            </a:r>
            <a:r>
              <a:rPr lang="nl-NL" dirty="0"/>
              <a:t>)</a:t>
            </a:r>
          </a:p>
          <a:p>
            <a:r>
              <a:rPr lang="nl-NL" dirty="0" err="1"/>
              <a:t>Strepdavidin</a:t>
            </a:r>
            <a:r>
              <a:rPr lang="nl-NL" dirty="0"/>
              <a:t> 555 (</a:t>
            </a:r>
            <a:r>
              <a:rPr lang="nl-NL" dirty="0" err="1"/>
              <a:t>thermofisher</a:t>
            </a:r>
            <a:r>
              <a:rPr lang="nl-NL" dirty="0"/>
              <a:t>)</a:t>
            </a:r>
          </a:p>
        </p:txBody>
      </p:sp>
      <p:pic>
        <p:nvPicPr>
          <p:cNvPr id="5" name="Afbeelding 4">
            <a:extLst>
              <a:ext uri="{FF2B5EF4-FFF2-40B4-BE49-F238E27FC236}">
                <a16:creationId xmlns:a16="http://schemas.microsoft.com/office/drawing/2014/main" id="{C242B815-F0B6-0596-7CC6-59F8D4AC12D2}"/>
              </a:ext>
            </a:extLst>
          </p:cNvPr>
          <p:cNvPicPr>
            <a:picLocks noChangeAspect="1"/>
          </p:cNvPicPr>
          <p:nvPr/>
        </p:nvPicPr>
        <p:blipFill>
          <a:blip r:embed="rId2"/>
          <a:stretch>
            <a:fillRect/>
          </a:stretch>
        </p:blipFill>
        <p:spPr>
          <a:xfrm>
            <a:off x="5495925" y="305571"/>
            <a:ext cx="6535901" cy="4190228"/>
          </a:xfrm>
          <a:prstGeom prst="rect">
            <a:avLst/>
          </a:prstGeom>
        </p:spPr>
      </p:pic>
    </p:spTree>
    <p:extLst>
      <p:ext uri="{BB962C8B-B14F-4D97-AF65-F5344CB8AC3E}">
        <p14:creationId xmlns:p14="http://schemas.microsoft.com/office/powerpoint/2010/main" val="221371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9DA6E-0146-477B-E8B2-658023D828F9}"/>
              </a:ext>
            </a:extLst>
          </p:cNvPr>
          <p:cNvSpPr>
            <a:spLocks noGrp="1"/>
          </p:cNvSpPr>
          <p:nvPr>
            <p:ph type="title"/>
          </p:nvPr>
        </p:nvSpPr>
        <p:spPr/>
        <p:txBody>
          <a:bodyPr/>
          <a:lstStyle/>
          <a:p>
            <a:r>
              <a:rPr lang="nl-NL" dirty="0"/>
              <a:t>microscopie</a:t>
            </a:r>
          </a:p>
        </p:txBody>
      </p:sp>
      <p:sp>
        <p:nvSpPr>
          <p:cNvPr id="3" name="Tijdelijke aanduiding voor inhoud 2">
            <a:extLst>
              <a:ext uri="{FF2B5EF4-FFF2-40B4-BE49-F238E27FC236}">
                <a16:creationId xmlns:a16="http://schemas.microsoft.com/office/drawing/2014/main" id="{BA6C536F-3B90-DF41-14BC-77192E1EF06C}"/>
              </a:ext>
            </a:extLst>
          </p:cNvPr>
          <p:cNvSpPr>
            <a:spLocks noGrp="1"/>
          </p:cNvSpPr>
          <p:nvPr>
            <p:ph idx="1"/>
          </p:nvPr>
        </p:nvSpPr>
        <p:spPr>
          <a:xfrm>
            <a:off x="1079500" y="1790700"/>
            <a:ext cx="4759325" cy="2072173"/>
          </a:xfrm>
        </p:spPr>
        <p:txBody>
          <a:bodyPr/>
          <a:lstStyle/>
          <a:p>
            <a:r>
              <a:rPr lang="nl-NL" dirty="0" err="1"/>
              <a:t>Axio</a:t>
            </a:r>
            <a:r>
              <a:rPr lang="nl-NL" dirty="0"/>
              <a:t> scan 10x fluorescentie voor wavelength 488 en 555</a:t>
            </a:r>
          </a:p>
          <a:p>
            <a:r>
              <a:rPr lang="nl-NL" dirty="0"/>
              <a:t>Sp8 (confocale) scans 40x fluorescentie voor wavelength 555 Z stack 3 stappen van 1µm per stap</a:t>
            </a:r>
          </a:p>
        </p:txBody>
      </p:sp>
      <p:pic>
        <p:nvPicPr>
          <p:cNvPr id="20" name="Afbeelding 19">
            <a:extLst>
              <a:ext uri="{FF2B5EF4-FFF2-40B4-BE49-F238E27FC236}">
                <a16:creationId xmlns:a16="http://schemas.microsoft.com/office/drawing/2014/main" id="{97504239-1AD8-0C10-61FC-007F1AC0E962}"/>
              </a:ext>
            </a:extLst>
          </p:cNvPr>
          <p:cNvPicPr>
            <a:picLocks noChangeAspect="1"/>
          </p:cNvPicPr>
          <p:nvPr/>
        </p:nvPicPr>
        <p:blipFill>
          <a:blip r:embed="rId2"/>
          <a:stretch>
            <a:fillRect/>
          </a:stretch>
        </p:blipFill>
        <p:spPr>
          <a:xfrm>
            <a:off x="5943354" y="544640"/>
            <a:ext cx="6287512" cy="4827459"/>
          </a:xfrm>
          <a:prstGeom prst="rect">
            <a:avLst/>
          </a:prstGeom>
        </p:spPr>
      </p:pic>
      <p:sp>
        <p:nvSpPr>
          <p:cNvPr id="6" name="Rechthoek 5">
            <a:extLst>
              <a:ext uri="{FF2B5EF4-FFF2-40B4-BE49-F238E27FC236}">
                <a16:creationId xmlns:a16="http://schemas.microsoft.com/office/drawing/2014/main" id="{529AD58F-DDC1-A700-D2AA-A7C1E3530B6C}"/>
              </a:ext>
            </a:extLst>
          </p:cNvPr>
          <p:cNvSpPr/>
          <p:nvPr/>
        </p:nvSpPr>
        <p:spPr>
          <a:xfrm>
            <a:off x="7705726" y="2857500"/>
            <a:ext cx="685800" cy="571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Rechte verbindingslijn met pijl 16">
            <a:extLst>
              <a:ext uri="{FF2B5EF4-FFF2-40B4-BE49-F238E27FC236}">
                <a16:creationId xmlns:a16="http://schemas.microsoft.com/office/drawing/2014/main" id="{FEAF5158-5524-1209-0CAD-EFF12CAE63D6}"/>
              </a:ext>
            </a:extLst>
          </p:cNvPr>
          <p:cNvCxnSpPr>
            <a:cxnSpLocks/>
            <a:stCxn id="6" idx="1"/>
          </p:cNvCxnSpPr>
          <p:nvPr/>
        </p:nvCxnSpPr>
        <p:spPr>
          <a:xfrm flipH="1">
            <a:off x="5115703" y="3143250"/>
            <a:ext cx="2590023" cy="9907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Afbeelding 23">
            <a:extLst>
              <a:ext uri="{FF2B5EF4-FFF2-40B4-BE49-F238E27FC236}">
                <a16:creationId xmlns:a16="http://schemas.microsoft.com/office/drawing/2014/main" id="{1F478678-4B71-4074-5C98-3124B1F7B157}"/>
              </a:ext>
            </a:extLst>
          </p:cNvPr>
          <p:cNvPicPr>
            <a:picLocks noChangeAspect="1"/>
          </p:cNvPicPr>
          <p:nvPr/>
        </p:nvPicPr>
        <p:blipFill>
          <a:blip r:embed="rId3"/>
          <a:stretch>
            <a:fillRect/>
          </a:stretch>
        </p:blipFill>
        <p:spPr>
          <a:xfrm>
            <a:off x="878437" y="4373155"/>
            <a:ext cx="3581595" cy="2215731"/>
          </a:xfrm>
          <a:prstGeom prst="rect">
            <a:avLst/>
          </a:prstGeom>
        </p:spPr>
      </p:pic>
      <p:sp>
        <p:nvSpPr>
          <p:cNvPr id="11" name="Rechthoek 10">
            <a:extLst>
              <a:ext uri="{FF2B5EF4-FFF2-40B4-BE49-F238E27FC236}">
                <a16:creationId xmlns:a16="http://schemas.microsoft.com/office/drawing/2014/main" id="{8D98FECA-5318-C6B8-BFDF-294F1025AFD8}"/>
              </a:ext>
            </a:extLst>
          </p:cNvPr>
          <p:cNvSpPr/>
          <p:nvPr/>
        </p:nvSpPr>
        <p:spPr>
          <a:xfrm>
            <a:off x="1887309" y="4699518"/>
            <a:ext cx="725261" cy="7122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801D73A4-B85C-C943-8E97-16632EAE987A}"/>
              </a:ext>
            </a:extLst>
          </p:cNvPr>
          <p:cNvSpPr/>
          <p:nvPr/>
        </p:nvSpPr>
        <p:spPr>
          <a:xfrm>
            <a:off x="2608876" y="4805265"/>
            <a:ext cx="725261" cy="7122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11813295-E617-42E8-4094-F140B0A5CE69}"/>
              </a:ext>
            </a:extLst>
          </p:cNvPr>
          <p:cNvSpPr/>
          <p:nvPr/>
        </p:nvSpPr>
        <p:spPr>
          <a:xfrm>
            <a:off x="1619832" y="5430416"/>
            <a:ext cx="725261" cy="7122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367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F2536-4104-A3E6-A8F6-89D23B45A71E}"/>
              </a:ext>
            </a:extLst>
          </p:cNvPr>
          <p:cNvSpPr>
            <a:spLocks noGrp="1"/>
          </p:cNvSpPr>
          <p:nvPr>
            <p:ph type="title"/>
          </p:nvPr>
        </p:nvSpPr>
        <p:spPr/>
        <p:txBody>
          <a:bodyPr/>
          <a:lstStyle/>
          <a:p>
            <a:r>
              <a:rPr lang="nl-NL" dirty="0"/>
              <a:t>Analyse myeline</a:t>
            </a:r>
          </a:p>
        </p:txBody>
      </p:sp>
      <p:sp>
        <p:nvSpPr>
          <p:cNvPr id="3" name="Tijdelijke aanduiding voor inhoud 2">
            <a:extLst>
              <a:ext uri="{FF2B5EF4-FFF2-40B4-BE49-F238E27FC236}">
                <a16:creationId xmlns:a16="http://schemas.microsoft.com/office/drawing/2014/main" id="{BE674993-2365-0A92-07E0-459DF1242620}"/>
              </a:ext>
            </a:extLst>
          </p:cNvPr>
          <p:cNvSpPr>
            <a:spLocks noGrp="1"/>
          </p:cNvSpPr>
          <p:nvPr>
            <p:ph idx="1"/>
          </p:nvPr>
        </p:nvSpPr>
        <p:spPr>
          <a:xfrm>
            <a:off x="258406" y="2331876"/>
            <a:ext cx="1962280" cy="3978275"/>
          </a:xfrm>
        </p:spPr>
        <p:txBody>
          <a:bodyPr/>
          <a:lstStyle/>
          <a:p>
            <a:pPr marL="0" indent="0">
              <a:buNone/>
            </a:pPr>
            <a:r>
              <a:rPr lang="nl-NL" dirty="0"/>
              <a:t>Geen </a:t>
            </a:r>
            <a:r>
              <a:rPr lang="nl-NL" dirty="0" err="1"/>
              <a:t>eyeblink</a:t>
            </a:r>
            <a:r>
              <a:rPr lang="nl-NL" dirty="0"/>
              <a:t> </a:t>
            </a:r>
            <a:r>
              <a:rPr lang="nl-NL" dirty="0" err="1"/>
              <a:t>conditioning</a:t>
            </a:r>
            <a:endParaRPr lang="nl-NL" dirty="0"/>
          </a:p>
          <a:p>
            <a:pPr marL="0" indent="0">
              <a:buNone/>
            </a:pPr>
            <a:endParaRPr lang="nl-NL" dirty="0"/>
          </a:p>
          <a:p>
            <a:pPr marL="0" indent="0">
              <a:buNone/>
            </a:pPr>
            <a:endParaRPr lang="nl-NL" dirty="0"/>
          </a:p>
          <a:p>
            <a:pPr marL="0" indent="0">
              <a:buNone/>
            </a:pPr>
            <a:r>
              <a:rPr lang="nl-NL" dirty="0"/>
              <a:t>Wel </a:t>
            </a:r>
            <a:r>
              <a:rPr lang="nl-NL" dirty="0" err="1"/>
              <a:t>eyeblink</a:t>
            </a:r>
            <a:r>
              <a:rPr lang="nl-NL" dirty="0"/>
              <a:t> </a:t>
            </a:r>
            <a:r>
              <a:rPr lang="nl-NL" dirty="0" err="1"/>
              <a:t>conditioning</a:t>
            </a:r>
            <a:endParaRPr lang="nl-NL" dirty="0"/>
          </a:p>
        </p:txBody>
      </p:sp>
      <p:pic>
        <p:nvPicPr>
          <p:cNvPr id="7170" name="Picture 2">
            <a:extLst>
              <a:ext uri="{FF2B5EF4-FFF2-40B4-BE49-F238E27FC236}">
                <a16:creationId xmlns:a16="http://schemas.microsoft.com/office/drawing/2014/main" id="{01614F01-234E-2B4D-789B-E16870C7C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769" y="4170999"/>
            <a:ext cx="1613077" cy="165059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A42C40BA-6C67-D2E7-2906-F82253407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284" y="4173335"/>
            <a:ext cx="1663095" cy="16881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EA0F4A7-A9F4-D55C-D2AE-EC4DB12F8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866" y="4121271"/>
            <a:ext cx="1713112" cy="168185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1">
            <a:extLst>
              <a:ext uri="{FF2B5EF4-FFF2-40B4-BE49-F238E27FC236}">
                <a16:creationId xmlns:a16="http://schemas.microsoft.com/office/drawing/2014/main" id="{EE834992-63BA-ACC9-A6C9-63AC589D6DCD}"/>
              </a:ext>
            </a:extLst>
          </p:cNvPr>
          <p:cNvSpPr txBox="1"/>
          <p:nvPr/>
        </p:nvSpPr>
        <p:spPr>
          <a:xfrm>
            <a:off x="1661821" y="5865265"/>
            <a:ext cx="12601575" cy="3693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Negatief gebied pons     positief gebied axon              </a:t>
            </a:r>
            <a:r>
              <a:rPr lang="nl-NL" dirty="0" err="1"/>
              <a:t>eyeblink</a:t>
            </a:r>
            <a:r>
              <a:rPr lang="nl-NL" dirty="0"/>
              <a:t> regio             geanalyseerde gebieden</a:t>
            </a:r>
          </a:p>
        </p:txBody>
      </p:sp>
      <p:pic>
        <p:nvPicPr>
          <p:cNvPr id="5" name="Picture 4">
            <a:extLst>
              <a:ext uri="{FF2B5EF4-FFF2-40B4-BE49-F238E27FC236}">
                <a16:creationId xmlns:a16="http://schemas.microsoft.com/office/drawing/2014/main" id="{F4CAD717-C598-0E34-228A-E5F41E392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472" y="1970377"/>
            <a:ext cx="1750787" cy="1750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8BB23E-65CB-5046-7D36-5225D9CAD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879" y="2047120"/>
            <a:ext cx="3527104" cy="38583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11DA126-7C8D-9A75-B06D-EBC40723D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5069" y="1960374"/>
            <a:ext cx="1667264" cy="1660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53A730C6-067F-3D54-E50C-3C677F4E94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408" y="1947014"/>
            <a:ext cx="1667264" cy="167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7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2134D-AE54-FBA6-238A-95576B2104F7}"/>
              </a:ext>
            </a:extLst>
          </p:cNvPr>
          <p:cNvSpPr>
            <a:spLocks noGrp="1"/>
          </p:cNvSpPr>
          <p:nvPr>
            <p:ph type="title"/>
          </p:nvPr>
        </p:nvSpPr>
        <p:spPr/>
        <p:txBody>
          <a:bodyPr/>
          <a:lstStyle/>
          <a:p>
            <a:r>
              <a:rPr lang="nl-NL" dirty="0" err="1"/>
              <a:t>Wfa</a:t>
            </a:r>
            <a:r>
              <a:rPr lang="nl-NL" dirty="0"/>
              <a:t> analyse</a:t>
            </a:r>
          </a:p>
        </p:txBody>
      </p:sp>
      <p:sp>
        <p:nvSpPr>
          <p:cNvPr id="3" name="Tijdelijke aanduiding voor inhoud 2">
            <a:extLst>
              <a:ext uri="{FF2B5EF4-FFF2-40B4-BE49-F238E27FC236}">
                <a16:creationId xmlns:a16="http://schemas.microsoft.com/office/drawing/2014/main" id="{0E145AC6-198C-786C-EEC8-203A8219343E}"/>
              </a:ext>
            </a:extLst>
          </p:cNvPr>
          <p:cNvSpPr>
            <a:spLocks noGrp="1"/>
          </p:cNvSpPr>
          <p:nvPr>
            <p:ph idx="1"/>
          </p:nvPr>
        </p:nvSpPr>
        <p:spPr/>
        <p:txBody>
          <a:bodyPr/>
          <a:lstStyle/>
          <a:p>
            <a:r>
              <a:rPr lang="nl-NL" dirty="0"/>
              <a:t>Z stack </a:t>
            </a:r>
          </a:p>
          <a:p>
            <a:r>
              <a:rPr lang="nl-NL" dirty="0"/>
              <a:t>Lijn analyse</a:t>
            </a:r>
          </a:p>
          <a:p>
            <a:endParaRPr lang="nl-NL" dirty="0"/>
          </a:p>
        </p:txBody>
      </p:sp>
      <p:pic>
        <p:nvPicPr>
          <p:cNvPr id="7" name="Afbeelding 6">
            <a:extLst>
              <a:ext uri="{FF2B5EF4-FFF2-40B4-BE49-F238E27FC236}">
                <a16:creationId xmlns:a16="http://schemas.microsoft.com/office/drawing/2014/main" id="{D54086F1-04B2-288D-F14F-0766948A4D87}"/>
              </a:ext>
            </a:extLst>
          </p:cNvPr>
          <p:cNvPicPr>
            <a:picLocks noChangeAspect="1"/>
          </p:cNvPicPr>
          <p:nvPr/>
        </p:nvPicPr>
        <p:blipFill>
          <a:blip r:embed="rId2"/>
          <a:stretch>
            <a:fillRect/>
          </a:stretch>
        </p:blipFill>
        <p:spPr>
          <a:xfrm>
            <a:off x="5876926" y="518329"/>
            <a:ext cx="5360880" cy="5318800"/>
          </a:xfrm>
          <a:prstGeom prst="rect">
            <a:avLst/>
          </a:prstGeom>
        </p:spPr>
      </p:pic>
      <p:sp>
        <p:nvSpPr>
          <p:cNvPr id="8" name="Tekstvak 7">
            <a:extLst>
              <a:ext uri="{FF2B5EF4-FFF2-40B4-BE49-F238E27FC236}">
                <a16:creationId xmlns:a16="http://schemas.microsoft.com/office/drawing/2014/main" id="{03FB4DC0-2163-89BE-02CA-63B3D7A354F8}"/>
              </a:ext>
            </a:extLst>
          </p:cNvPr>
          <p:cNvSpPr txBox="1"/>
          <p:nvPr/>
        </p:nvSpPr>
        <p:spPr>
          <a:xfrm>
            <a:off x="7137918" y="6466114"/>
            <a:ext cx="2383729" cy="369332"/>
          </a:xfrm>
          <a:prstGeom prst="rect">
            <a:avLst/>
          </a:prstGeom>
          <a:noFill/>
        </p:spPr>
        <p:txBody>
          <a:bodyPr wrap="none" rtlCol="0">
            <a:spAutoFit/>
          </a:bodyPr>
          <a:lstStyle/>
          <a:p>
            <a:r>
              <a:rPr lang="nl-NL" dirty="0"/>
              <a:t>(</a:t>
            </a:r>
            <a:r>
              <a:rPr lang="nl-NL" dirty="0" err="1"/>
              <a:t>Foscarin</a:t>
            </a:r>
            <a:r>
              <a:rPr lang="nl-NL" dirty="0"/>
              <a:t> et </a:t>
            </a:r>
            <a:r>
              <a:rPr lang="nl-NL" dirty="0" err="1"/>
              <a:t>all</a:t>
            </a:r>
            <a:r>
              <a:rPr lang="nl-NL" dirty="0"/>
              <a:t>. 2011)</a:t>
            </a:r>
          </a:p>
        </p:txBody>
      </p:sp>
    </p:spTree>
    <p:extLst>
      <p:ext uri="{BB962C8B-B14F-4D97-AF65-F5344CB8AC3E}">
        <p14:creationId xmlns:p14="http://schemas.microsoft.com/office/powerpoint/2010/main" val="361139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9F43B-D87C-4169-0D86-01AD0B7C53DC}"/>
              </a:ext>
            </a:extLst>
          </p:cNvPr>
          <p:cNvSpPr>
            <a:spLocks noGrp="1"/>
          </p:cNvSpPr>
          <p:nvPr>
            <p:ph type="title"/>
          </p:nvPr>
        </p:nvSpPr>
        <p:spPr/>
        <p:txBody>
          <a:bodyPr/>
          <a:lstStyle/>
          <a:p>
            <a:r>
              <a:rPr lang="nl-NL" dirty="0"/>
              <a:t>Resultaten </a:t>
            </a:r>
            <a:r>
              <a:rPr lang="nl-NL" dirty="0" err="1"/>
              <a:t>eye</a:t>
            </a:r>
            <a:r>
              <a:rPr lang="nl-NL" dirty="0"/>
              <a:t> blink </a:t>
            </a:r>
            <a:r>
              <a:rPr lang="nl-NL" dirty="0" err="1"/>
              <a:t>conditioning</a:t>
            </a:r>
            <a:endParaRPr lang="nl-NL" dirty="0"/>
          </a:p>
        </p:txBody>
      </p:sp>
      <p:sp>
        <p:nvSpPr>
          <p:cNvPr id="3" name="Tijdelijke aanduiding voor inhoud 2">
            <a:extLst>
              <a:ext uri="{FF2B5EF4-FFF2-40B4-BE49-F238E27FC236}">
                <a16:creationId xmlns:a16="http://schemas.microsoft.com/office/drawing/2014/main" id="{FC7762EC-6072-BAFF-06B0-E6CC694028E6}"/>
              </a:ext>
            </a:extLst>
          </p:cNvPr>
          <p:cNvSpPr>
            <a:spLocks noGrp="1"/>
          </p:cNvSpPr>
          <p:nvPr>
            <p:ph idx="1"/>
          </p:nvPr>
        </p:nvSpPr>
        <p:spPr/>
        <p:txBody>
          <a:bodyPr/>
          <a:lstStyle/>
          <a:p>
            <a:r>
              <a:rPr lang="nl-NL" dirty="0"/>
              <a:t>n= 15</a:t>
            </a:r>
          </a:p>
        </p:txBody>
      </p:sp>
      <p:pic>
        <p:nvPicPr>
          <p:cNvPr id="60" name="Afbeelding 59">
            <a:extLst>
              <a:ext uri="{FF2B5EF4-FFF2-40B4-BE49-F238E27FC236}">
                <a16:creationId xmlns:a16="http://schemas.microsoft.com/office/drawing/2014/main" id="{F86789BF-E829-192C-5F93-BD90C297917E}"/>
              </a:ext>
            </a:extLst>
          </p:cNvPr>
          <p:cNvPicPr>
            <a:picLocks noChangeAspect="1"/>
          </p:cNvPicPr>
          <p:nvPr/>
        </p:nvPicPr>
        <p:blipFill>
          <a:blip r:embed="rId2"/>
          <a:stretch>
            <a:fillRect/>
          </a:stretch>
        </p:blipFill>
        <p:spPr>
          <a:xfrm>
            <a:off x="2562354" y="1459074"/>
            <a:ext cx="7543671" cy="5264591"/>
          </a:xfrm>
          <a:prstGeom prst="rect">
            <a:avLst/>
          </a:prstGeom>
        </p:spPr>
      </p:pic>
      <p:sp>
        <p:nvSpPr>
          <p:cNvPr id="61" name="Tekstvak 60">
            <a:extLst>
              <a:ext uri="{FF2B5EF4-FFF2-40B4-BE49-F238E27FC236}">
                <a16:creationId xmlns:a16="http://schemas.microsoft.com/office/drawing/2014/main" id="{8AA65CC2-4E4A-D1ED-8460-551C6C6BA090}"/>
              </a:ext>
            </a:extLst>
          </p:cNvPr>
          <p:cNvSpPr txBox="1"/>
          <p:nvPr/>
        </p:nvSpPr>
        <p:spPr>
          <a:xfrm>
            <a:off x="173588" y="4800600"/>
            <a:ext cx="3905250" cy="1200329"/>
          </a:xfrm>
          <a:prstGeom prst="rect">
            <a:avLst/>
          </a:prstGeom>
          <a:noFill/>
        </p:spPr>
        <p:txBody>
          <a:bodyPr wrap="square" rtlCol="0">
            <a:spAutoFit/>
          </a:bodyPr>
          <a:lstStyle/>
          <a:p>
            <a:endParaRPr lang="nl-NL" b="1" dirty="0">
              <a:solidFill>
                <a:srgbClr val="00B0F0"/>
              </a:solidFill>
            </a:endParaRPr>
          </a:p>
          <a:p>
            <a:r>
              <a:rPr lang="nl-NL" b="1" dirty="0">
                <a:solidFill>
                  <a:srgbClr val="00B050"/>
                </a:solidFill>
              </a:rPr>
              <a:t>Acquisitie</a:t>
            </a:r>
          </a:p>
          <a:p>
            <a:r>
              <a:rPr lang="nl-NL" b="1" dirty="0">
                <a:solidFill>
                  <a:srgbClr val="FF0000"/>
                </a:solidFill>
              </a:rPr>
              <a:t>Memory </a:t>
            </a:r>
            <a:r>
              <a:rPr lang="nl-NL" b="1" dirty="0" err="1">
                <a:solidFill>
                  <a:srgbClr val="FF0000"/>
                </a:solidFill>
              </a:rPr>
              <a:t>retention</a:t>
            </a:r>
            <a:endParaRPr lang="nl-NL" b="1" dirty="0">
              <a:solidFill>
                <a:srgbClr val="FF0000"/>
              </a:solidFill>
            </a:endParaRPr>
          </a:p>
          <a:p>
            <a:endParaRPr lang="nl-NL" dirty="0"/>
          </a:p>
        </p:txBody>
      </p:sp>
      <p:cxnSp>
        <p:nvCxnSpPr>
          <p:cNvPr id="63" name="Rechte verbindingslijn met pijl 62">
            <a:extLst>
              <a:ext uri="{FF2B5EF4-FFF2-40B4-BE49-F238E27FC236}">
                <a16:creationId xmlns:a16="http://schemas.microsoft.com/office/drawing/2014/main" id="{589AB90B-CBC3-A6CC-8FD2-9E4D91A5DCD8}"/>
              </a:ext>
            </a:extLst>
          </p:cNvPr>
          <p:cNvCxnSpPr/>
          <p:nvPr/>
        </p:nvCxnSpPr>
        <p:spPr>
          <a:xfrm flipH="1">
            <a:off x="5124450" y="5791200"/>
            <a:ext cx="1304925"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48" name="Rechte verbindingslijn met pijl 2047">
            <a:extLst>
              <a:ext uri="{FF2B5EF4-FFF2-40B4-BE49-F238E27FC236}">
                <a16:creationId xmlns:a16="http://schemas.microsoft.com/office/drawing/2014/main" id="{1EF596D1-0FF2-7C78-2059-9033E8D16415}"/>
              </a:ext>
            </a:extLst>
          </p:cNvPr>
          <p:cNvCxnSpPr/>
          <p:nvPr/>
        </p:nvCxnSpPr>
        <p:spPr>
          <a:xfrm flipH="1">
            <a:off x="3448050" y="5812971"/>
            <a:ext cx="1304925"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49" name="Rechte verbindingslijn met pijl 2048">
            <a:extLst>
              <a:ext uri="{FF2B5EF4-FFF2-40B4-BE49-F238E27FC236}">
                <a16:creationId xmlns:a16="http://schemas.microsoft.com/office/drawing/2014/main" id="{116A56E6-8B9E-8FAD-3794-4E156DC2E597}"/>
              </a:ext>
            </a:extLst>
          </p:cNvPr>
          <p:cNvCxnSpPr>
            <a:cxnSpLocks/>
          </p:cNvCxnSpPr>
          <p:nvPr/>
        </p:nvCxnSpPr>
        <p:spPr>
          <a:xfrm flipH="1">
            <a:off x="6657781" y="5803640"/>
            <a:ext cx="42415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1" name="Rechte verbindingslijn met pijl 2050">
            <a:extLst>
              <a:ext uri="{FF2B5EF4-FFF2-40B4-BE49-F238E27FC236}">
                <a16:creationId xmlns:a16="http://schemas.microsoft.com/office/drawing/2014/main" id="{C3AFFBE6-D61B-5AD1-E119-7FBAFBF5DD77}"/>
              </a:ext>
            </a:extLst>
          </p:cNvPr>
          <p:cNvCxnSpPr>
            <a:cxnSpLocks/>
          </p:cNvCxnSpPr>
          <p:nvPr/>
        </p:nvCxnSpPr>
        <p:spPr>
          <a:xfrm flipH="1">
            <a:off x="7593953" y="5797420"/>
            <a:ext cx="42415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3" name="Rechte verbindingslijn met pijl 2052">
            <a:extLst>
              <a:ext uri="{FF2B5EF4-FFF2-40B4-BE49-F238E27FC236}">
                <a16:creationId xmlns:a16="http://schemas.microsoft.com/office/drawing/2014/main" id="{E9864555-F87A-C885-4236-00A53FBB7827}"/>
              </a:ext>
            </a:extLst>
          </p:cNvPr>
          <p:cNvCxnSpPr>
            <a:cxnSpLocks/>
          </p:cNvCxnSpPr>
          <p:nvPr/>
        </p:nvCxnSpPr>
        <p:spPr>
          <a:xfrm flipH="1">
            <a:off x="8293749" y="5797419"/>
            <a:ext cx="42415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4" name="Rechte verbindingslijn met pijl 2053">
            <a:extLst>
              <a:ext uri="{FF2B5EF4-FFF2-40B4-BE49-F238E27FC236}">
                <a16:creationId xmlns:a16="http://schemas.microsoft.com/office/drawing/2014/main" id="{1A5BB428-1AEC-A081-C2C9-5676451FFAF1}"/>
              </a:ext>
            </a:extLst>
          </p:cNvPr>
          <p:cNvCxnSpPr>
            <a:cxnSpLocks/>
          </p:cNvCxnSpPr>
          <p:nvPr/>
        </p:nvCxnSpPr>
        <p:spPr>
          <a:xfrm flipH="1">
            <a:off x="8909568" y="5797420"/>
            <a:ext cx="42415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5" name="Rechte verbindingslijn met pijl 2054">
            <a:extLst>
              <a:ext uri="{FF2B5EF4-FFF2-40B4-BE49-F238E27FC236}">
                <a16:creationId xmlns:a16="http://schemas.microsoft.com/office/drawing/2014/main" id="{3FABE36F-705B-0842-4590-D90D60EDB155}"/>
              </a:ext>
            </a:extLst>
          </p:cNvPr>
          <p:cNvCxnSpPr>
            <a:cxnSpLocks/>
          </p:cNvCxnSpPr>
          <p:nvPr/>
        </p:nvCxnSpPr>
        <p:spPr>
          <a:xfrm flipH="1">
            <a:off x="8925120" y="5906278"/>
            <a:ext cx="638758"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98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8D801-AB34-9F55-C5E0-5197568975A6}"/>
              </a:ext>
            </a:extLst>
          </p:cNvPr>
          <p:cNvSpPr>
            <a:spLocks noGrp="1"/>
          </p:cNvSpPr>
          <p:nvPr>
            <p:ph type="title"/>
          </p:nvPr>
        </p:nvSpPr>
        <p:spPr/>
        <p:txBody>
          <a:bodyPr/>
          <a:lstStyle/>
          <a:p>
            <a:r>
              <a:rPr lang="nl-NL"/>
              <a:t>Resultaten myeline analyse</a:t>
            </a:r>
            <a:endParaRPr lang="nl-NL" dirty="0"/>
          </a:p>
        </p:txBody>
      </p:sp>
      <p:sp>
        <p:nvSpPr>
          <p:cNvPr id="3" name="Tijdelijke aanduiding voor inhoud 2">
            <a:extLst>
              <a:ext uri="{FF2B5EF4-FFF2-40B4-BE49-F238E27FC236}">
                <a16:creationId xmlns:a16="http://schemas.microsoft.com/office/drawing/2014/main" id="{20E78120-86EC-EDE1-4F89-01DD6A05DC24}"/>
              </a:ext>
            </a:extLst>
          </p:cNvPr>
          <p:cNvSpPr>
            <a:spLocks noGrp="1"/>
          </p:cNvSpPr>
          <p:nvPr>
            <p:ph idx="1"/>
          </p:nvPr>
        </p:nvSpPr>
        <p:spPr/>
        <p:txBody>
          <a:bodyPr/>
          <a:lstStyle/>
          <a:p>
            <a:r>
              <a:rPr lang="nl-NL" dirty="0"/>
              <a:t>EBC n= 7</a:t>
            </a:r>
          </a:p>
          <a:p>
            <a:r>
              <a:rPr lang="nl-NL" dirty="0"/>
              <a:t>Geen EBC n =4</a:t>
            </a:r>
          </a:p>
        </p:txBody>
      </p:sp>
      <p:sp>
        <p:nvSpPr>
          <p:cNvPr id="4" name="AutoShape 2">
            <a:extLst>
              <a:ext uri="{FF2B5EF4-FFF2-40B4-BE49-F238E27FC236}">
                <a16:creationId xmlns:a16="http://schemas.microsoft.com/office/drawing/2014/main" id="{A07C3E23-BD99-A04D-3A6A-221A46DAB2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AutoShape 8">
            <a:extLst>
              <a:ext uri="{FF2B5EF4-FFF2-40B4-BE49-F238E27FC236}">
                <a16:creationId xmlns:a16="http://schemas.microsoft.com/office/drawing/2014/main" id="{05718609-4A4C-451A-2686-34758B7CFF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9" name="Groep 18">
            <a:extLst>
              <a:ext uri="{FF2B5EF4-FFF2-40B4-BE49-F238E27FC236}">
                <a16:creationId xmlns:a16="http://schemas.microsoft.com/office/drawing/2014/main" id="{1E027F20-99B7-71BC-CAFB-16A1BAEC2FE1}"/>
              </a:ext>
            </a:extLst>
          </p:cNvPr>
          <p:cNvGrpSpPr/>
          <p:nvPr/>
        </p:nvGrpSpPr>
        <p:grpSpPr>
          <a:xfrm>
            <a:off x="4460034" y="1600962"/>
            <a:ext cx="7512794" cy="5243042"/>
            <a:chOff x="4441372" y="1530982"/>
            <a:chExt cx="7512794" cy="5243042"/>
          </a:xfrm>
        </p:grpSpPr>
        <p:pic>
          <p:nvPicPr>
            <p:cNvPr id="16" name="Afbeelding 15">
              <a:extLst>
                <a:ext uri="{FF2B5EF4-FFF2-40B4-BE49-F238E27FC236}">
                  <a16:creationId xmlns:a16="http://schemas.microsoft.com/office/drawing/2014/main" id="{C16F73E6-8CFA-16C7-AB68-663E9D431245}"/>
                </a:ext>
              </a:extLst>
            </p:cNvPr>
            <p:cNvPicPr>
              <a:picLocks noChangeAspect="1"/>
            </p:cNvPicPr>
            <p:nvPr/>
          </p:nvPicPr>
          <p:blipFill>
            <a:blip r:embed="rId2"/>
            <a:stretch>
              <a:fillRect/>
            </a:stretch>
          </p:blipFill>
          <p:spPr>
            <a:xfrm>
              <a:off x="4441372" y="1530982"/>
              <a:ext cx="7512794" cy="5243042"/>
            </a:xfrm>
            <a:prstGeom prst="rect">
              <a:avLst/>
            </a:prstGeom>
          </p:spPr>
        </p:pic>
        <p:grpSp>
          <p:nvGrpSpPr>
            <p:cNvPr id="18" name="Groep 17">
              <a:extLst>
                <a:ext uri="{FF2B5EF4-FFF2-40B4-BE49-F238E27FC236}">
                  <a16:creationId xmlns:a16="http://schemas.microsoft.com/office/drawing/2014/main" id="{A1D27BA0-E4A1-D5C8-AC6E-674E3E78C6BB}"/>
                </a:ext>
              </a:extLst>
            </p:cNvPr>
            <p:cNvGrpSpPr/>
            <p:nvPr/>
          </p:nvGrpSpPr>
          <p:grpSpPr>
            <a:xfrm>
              <a:off x="6969971" y="2864498"/>
              <a:ext cx="2855164" cy="452534"/>
              <a:chOff x="7277881" y="2855167"/>
              <a:chExt cx="2855164" cy="452534"/>
            </a:xfrm>
          </p:grpSpPr>
          <p:sp>
            <p:nvSpPr>
              <p:cNvPr id="9" name="Vierkante haak rechts 8">
                <a:extLst>
                  <a:ext uri="{FF2B5EF4-FFF2-40B4-BE49-F238E27FC236}">
                    <a16:creationId xmlns:a16="http://schemas.microsoft.com/office/drawing/2014/main" id="{079B5B4A-86A8-0F73-1D94-181F96E9B92F}"/>
                  </a:ext>
                </a:extLst>
              </p:cNvPr>
              <p:cNvSpPr/>
              <p:nvPr/>
            </p:nvSpPr>
            <p:spPr>
              <a:xfrm rot="16200000">
                <a:off x="8623820" y="1798476"/>
                <a:ext cx="163286" cy="2855164"/>
              </a:xfrm>
              <a:prstGeom prst="rightBracke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kstvak 9">
                <a:extLst>
                  <a:ext uri="{FF2B5EF4-FFF2-40B4-BE49-F238E27FC236}">
                    <a16:creationId xmlns:a16="http://schemas.microsoft.com/office/drawing/2014/main" id="{63AC85AB-F3F9-6942-6FD9-B04C4F479D7C}"/>
                  </a:ext>
                </a:extLst>
              </p:cNvPr>
              <p:cNvSpPr txBox="1"/>
              <p:nvPr/>
            </p:nvSpPr>
            <p:spPr>
              <a:xfrm>
                <a:off x="8537509" y="2855167"/>
                <a:ext cx="287258" cy="369332"/>
              </a:xfrm>
              <a:prstGeom prst="rect">
                <a:avLst/>
              </a:prstGeom>
              <a:noFill/>
            </p:spPr>
            <p:txBody>
              <a:bodyPr wrap="none" rtlCol="0">
                <a:spAutoFit/>
              </a:bodyPr>
              <a:lstStyle/>
              <a:p>
                <a:r>
                  <a:rPr lang="nl-NL" b="1" dirty="0">
                    <a:solidFill>
                      <a:schemeClr val="bg1"/>
                    </a:solidFill>
                  </a:rPr>
                  <a:t>*</a:t>
                </a:r>
              </a:p>
            </p:txBody>
          </p:sp>
        </p:grpSp>
      </p:grpSp>
    </p:spTree>
    <p:extLst>
      <p:ext uri="{BB962C8B-B14F-4D97-AF65-F5344CB8AC3E}">
        <p14:creationId xmlns:p14="http://schemas.microsoft.com/office/powerpoint/2010/main" val="186495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BBB8-0638-0A50-98D1-1522DC8F8D0D}"/>
              </a:ext>
            </a:extLst>
          </p:cNvPr>
          <p:cNvSpPr>
            <a:spLocks noGrp="1"/>
          </p:cNvSpPr>
          <p:nvPr>
            <p:ph type="title"/>
          </p:nvPr>
        </p:nvSpPr>
        <p:spPr/>
        <p:txBody>
          <a:bodyPr/>
          <a:lstStyle/>
          <a:p>
            <a:r>
              <a:rPr lang="nl-NL" dirty="0"/>
              <a:t>Resultaten </a:t>
            </a:r>
            <a:r>
              <a:rPr lang="nl-NL" dirty="0" err="1"/>
              <a:t>wfa</a:t>
            </a:r>
            <a:r>
              <a:rPr lang="nl-NL" dirty="0"/>
              <a:t> analyse</a:t>
            </a:r>
          </a:p>
        </p:txBody>
      </p:sp>
      <p:sp>
        <p:nvSpPr>
          <p:cNvPr id="3" name="Tijdelijke aanduiding voor inhoud 2">
            <a:extLst>
              <a:ext uri="{FF2B5EF4-FFF2-40B4-BE49-F238E27FC236}">
                <a16:creationId xmlns:a16="http://schemas.microsoft.com/office/drawing/2014/main" id="{E9E45FC4-DD31-3E21-4BC5-F756C620D3AD}"/>
              </a:ext>
            </a:extLst>
          </p:cNvPr>
          <p:cNvSpPr>
            <a:spLocks noGrp="1"/>
          </p:cNvSpPr>
          <p:nvPr>
            <p:ph idx="1"/>
          </p:nvPr>
        </p:nvSpPr>
        <p:spPr>
          <a:xfrm>
            <a:off x="1079500" y="1790700"/>
            <a:ext cx="3111500" cy="3978275"/>
          </a:xfrm>
        </p:spPr>
        <p:txBody>
          <a:bodyPr/>
          <a:lstStyle/>
          <a:p>
            <a:endParaRPr lang="nl-NL" dirty="0"/>
          </a:p>
        </p:txBody>
      </p:sp>
      <p:pic>
        <p:nvPicPr>
          <p:cNvPr id="7" name="Afbeelding 6">
            <a:extLst>
              <a:ext uri="{FF2B5EF4-FFF2-40B4-BE49-F238E27FC236}">
                <a16:creationId xmlns:a16="http://schemas.microsoft.com/office/drawing/2014/main" id="{0A217BCA-C606-8926-FCD9-72A2C1ED8D3E}"/>
              </a:ext>
            </a:extLst>
          </p:cNvPr>
          <p:cNvPicPr>
            <a:picLocks noChangeAspect="1"/>
          </p:cNvPicPr>
          <p:nvPr/>
        </p:nvPicPr>
        <p:blipFill>
          <a:blip r:embed="rId2"/>
          <a:stretch>
            <a:fillRect/>
          </a:stretch>
        </p:blipFill>
        <p:spPr>
          <a:xfrm>
            <a:off x="2781995" y="5450563"/>
            <a:ext cx="1872105" cy="1304801"/>
          </a:xfrm>
          <a:prstGeom prst="rect">
            <a:avLst/>
          </a:prstGeom>
        </p:spPr>
      </p:pic>
      <p:grpSp>
        <p:nvGrpSpPr>
          <p:cNvPr id="16" name="Groep 15">
            <a:extLst>
              <a:ext uri="{FF2B5EF4-FFF2-40B4-BE49-F238E27FC236}">
                <a16:creationId xmlns:a16="http://schemas.microsoft.com/office/drawing/2014/main" id="{476E1C47-DBCF-7DF7-5F28-C9A79DD24F84}"/>
              </a:ext>
            </a:extLst>
          </p:cNvPr>
          <p:cNvGrpSpPr/>
          <p:nvPr/>
        </p:nvGrpSpPr>
        <p:grpSpPr>
          <a:xfrm>
            <a:off x="4828265" y="1504950"/>
            <a:ext cx="7149938" cy="5257800"/>
            <a:chOff x="4828265" y="1504950"/>
            <a:chExt cx="7149938" cy="5257800"/>
          </a:xfrm>
        </p:grpSpPr>
        <p:pic>
          <p:nvPicPr>
            <p:cNvPr id="11" name="Afbeelding 10">
              <a:extLst>
                <a:ext uri="{FF2B5EF4-FFF2-40B4-BE49-F238E27FC236}">
                  <a16:creationId xmlns:a16="http://schemas.microsoft.com/office/drawing/2014/main" id="{391FF6D3-918C-BD5C-6657-DEC325646C28}"/>
                </a:ext>
              </a:extLst>
            </p:cNvPr>
            <p:cNvPicPr>
              <a:picLocks noChangeAspect="1"/>
            </p:cNvPicPr>
            <p:nvPr/>
          </p:nvPicPr>
          <p:blipFill>
            <a:blip r:embed="rId3"/>
            <a:stretch>
              <a:fillRect/>
            </a:stretch>
          </p:blipFill>
          <p:spPr>
            <a:xfrm>
              <a:off x="4828265" y="1504950"/>
              <a:ext cx="7149938" cy="5257800"/>
            </a:xfrm>
            <a:prstGeom prst="rect">
              <a:avLst/>
            </a:prstGeom>
          </p:spPr>
        </p:pic>
        <p:sp>
          <p:nvSpPr>
            <p:cNvPr id="12" name="Vierkante haak links 11">
              <a:extLst>
                <a:ext uri="{FF2B5EF4-FFF2-40B4-BE49-F238E27FC236}">
                  <a16:creationId xmlns:a16="http://schemas.microsoft.com/office/drawing/2014/main" id="{C5139908-6224-A98A-2FFE-CE489AE4C117}"/>
                </a:ext>
              </a:extLst>
            </p:cNvPr>
            <p:cNvSpPr/>
            <p:nvPr/>
          </p:nvSpPr>
          <p:spPr>
            <a:xfrm rot="5400000">
              <a:off x="6520737" y="1411063"/>
              <a:ext cx="47625" cy="1066800"/>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Vierkante haak links 12">
              <a:extLst>
                <a:ext uri="{FF2B5EF4-FFF2-40B4-BE49-F238E27FC236}">
                  <a16:creationId xmlns:a16="http://schemas.microsoft.com/office/drawing/2014/main" id="{26E3137B-BC0C-EB64-A904-BE23A46E3E69}"/>
                </a:ext>
              </a:extLst>
            </p:cNvPr>
            <p:cNvSpPr/>
            <p:nvPr/>
          </p:nvSpPr>
          <p:spPr>
            <a:xfrm rot="5400000">
              <a:off x="10554284" y="1468896"/>
              <a:ext cx="58608" cy="1002358"/>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kstvak 13">
              <a:extLst>
                <a:ext uri="{FF2B5EF4-FFF2-40B4-BE49-F238E27FC236}">
                  <a16:creationId xmlns:a16="http://schemas.microsoft.com/office/drawing/2014/main" id="{43CA86F4-48A7-D01A-57F7-707AAC26AFD8}"/>
                </a:ext>
              </a:extLst>
            </p:cNvPr>
            <p:cNvSpPr txBox="1"/>
            <p:nvPr/>
          </p:nvSpPr>
          <p:spPr>
            <a:xfrm>
              <a:off x="6354147" y="1688842"/>
              <a:ext cx="373225" cy="369332"/>
            </a:xfrm>
            <a:prstGeom prst="rect">
              <a:avLst/>
            </a:prstGeom>
            <a:noFill/>
          </p:spPr>
          <p:txBody>
            <a:bodyPr wrap="square" rtlCol="0">
              <a:spAutoFit/>
            </a:bodyPr>
            <a:lstStyle/>
            <a:p>
              <a:r>
                <a:rPr lang="nl-NL" b="1" dirty="0">
                  <a:solidFill>
                    <a:schemeClr val="bg1"/>
                  </a:solidFill>
                </a:rPr>
                <a:t>*</a:t>
              </a:r>
            </a:p>
          </p:txBody>
        </p:sp>
        <p:sp>
          <p:nvSpPr>
            <p:cNvPr id="15" name="Tekstvak 14">
              <a:extLst>
                <a:ext uri="{FF2B5EF4-FFF2-40B4-BE49-F238E27FC236}">
                  <a16:creationId xmlns:a16="http://schemas.microsoft.com/office/drawing/2014/main" id="{C47D45BC-528F-9FDB-B6E6-D4081E9B5D88}"/>
                </a:ext>
              </a:extLst>
            </p:cNvPr>
            <p:cNvSpPr txBox="1"/>
            <p:nvPr/>
          </p:nvSpPr>
          <p:spPr>
            <a:xfrm>
              <a:off x="10304107" y="1729274"/>
              <a:ext cx="780660" cy="369332"/>
            </a:xfrm>
            <a:prstGeom prst="rect">
              <a:avLst/>
            </a:prstGeom>
            <a:noFill/>
          </p:spPr>
          <p:txBody>
            <a:bodyPr wrap="square" rtlCol="0">
              <a:spAutoFit/>
            </a:bodyPr>
            <a:lstStyle/>
            <a:p>
              <a:r>
                <a:rPr lang="nl-NL" b="1" dirty="0">
                  <a:solidFill>
                    <a:schemeClr val="bg1"/>
                  </a:solidFill>
                </a:rPr>
                <a:t>***</a:t>
              </a:r>
            </a:p>
          </p:txBody>
        </p:sp>
      </p:grpSp>
    </p:spTree>
    <p:extLst>
      <p:ext uri="{BB962C8B-B14F-4D97-AF65-F5344CB8AC3E}">
        <p14:creationId xmlns:p14="http://schemas.microsoft.com/office/powerpoint/2010/main" val="29575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417777-85C7-3DD1-3F65-093277379156}"/>
              </a:ext>
            </a:extLst>
          </p:cNvPr>
          <p:cNvSpPr>
            <a:spLocks noGrp="1"/>
          </p:cNvSpPr>
          <p:nvPr>
            <p:ph type="title"/>
          </p:nvPr>
        </p:nvSpPr>
        <p:spPr>
          <a:xfrm>
            <a:off x="1078100" y="542671"/>
            <a:ext cx="10026650" cy="1124202"/>
          </a:xfrm>
        </p:spPr>
        <p:txBody>
          <a:bodyPr wrap="square" anchor="ctr">
            <a:normAutofit/>
          </a:bodyPr>
          <a:lstStyle/>
          <a:p>
            <a:pPr algn="ctr"/>
            <a:r>
              <a:rPr lang="nl-NL"/>
              <a:t>conclusie</a:t>
            </a:r>
          </a:p>
        </p:txBody>
      </p:sp>
      <p:sp useBgFill="1">
        <p:nvSpPr>
          <p:cNvPr id="14" name="Rectangle 10">
            <a:extLst>
              <a:ext uri="{FF2B5EF4-FFF2-40B4-BE49-F238E27FC236}">
                <a16:creationId xmlns:a16="http://schemas.microsoft.com/office/drawing/2014/main" id="{F883A8D1-ED1B-47A1-AA44-289C080E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2664"/>
            <a:ext cx="12192000" cy="4605336"/>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graphicFrame>
        <p:nvGraphicFramePr>
          <p:cNvPr id="15" name="Tijdelijke aanduiding voor inhoud 2">
            <a:extLst>
              <a:ext uri="{FF2B5EF4-FFF2-40B4-BE49-F238E27FC236}">
                <a16:creationId xmlns:a16="http://schemas.microsoft.com/office/drawing/2014/main" id="{F9C4C060-F899-4891-E51D-6E494317F32A}"/>
              </a:ext>
            </a:extLst>
          </p:cNvPr>
          <p:cNvGraphicFramePr>
            <a:graphicFrameLocks noGrp="1"/>
          </p:cNvGraphicFramePr>
          <p:nvPr>
            <p:ph idx="1"/>
            <p:extLst>
              <p:ext uri="{D42A27DB-BD31-4B8C-83A1-F6EECF244321}">
                <p14:modId xmlns:p14="http://schemas.microsoft.com/office/powerpoint/2010/main" val="1271060874"/>
              </p:ext>
            </p:extLst>
          </p:nvPr>
        </p:nvGraphicFramePr>
        <p:xfrm>
          <a:off x="541338" y="2843212"/>
          <a:ext cx="11109674" cy="347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hthoek: afgeronde hoeken 3">
            <a:extLst>
              <a:ext uri="{FF2B5EF4-FFF2-40B4-BE49-F238E27FC236}">
                <a16:creationId xmlns:a16="http://schemas.microsoft.com/office/drawing/2014/main" id="{51B2BB09-AF34-108E-4DA4-E1A5DBA79BD2}"/>
              </a:ext>
            </a:extLst>
          </p:cNvPr>
          <p:cNvSpPr/>
          <p:nvPr/>
        </p:nvSpPr>
        <p:spPr>
          <a:xfrm>
            <a:off x="550507" y="2715208"/>
            <a:ext cx="4842588" cy="297646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nl-NL" sz="3000" dirty="0">
                <a:solidFill>
                  <a:srgbClr val="000000">
                    <a:hueOff val="0"/>
                    <a:satOff val="0"/>
                    <a:lumOff val="0"/>
                    <a:alphaOff val="0"/>
                  </a:srgbClr>
                </a:solidFill>
                <a:latin typeface="Avenir Next LT Pro Light"/>
              </a:rPr>
              <a:t>De </a:t>
            </a:r>
            <a:r>
              <a:rPr lang="nl-NL" sz="3000" dirty="0" err="1">
                <a:solidFill>
                  <a:srgbClr val="000000">
                    <a:hueOff val="0"/>
                    <a:satOff val="0"/>
                    <a:lumOff val="0"/>
                    <a:alphaOff val="0"/>
                  </a:srgbClr>
                </a:solidFill>
                <a:latin typeface="Avenir Next LT Pro Light"/>
              </a:rPr>
              <a:t>eyeblink</a:t>
            </a:r>
            <a:r>
              <a:rPr lang="nl-NL" sz="3000" dirty="0">
                <a:solidFill>
                  <a:srgbClr val="000000">
                    <a:hueOff val="0"/>
                    <a:satOff val="0"/>
                    <a:lumOff val="0"/>
                    <a:alphaOff val="0"/>
                  </a:srgbClr>
                </a:solidFill>
                <a:latin typeface="Avenir Next LT Pro Light"/>
              </a:rPr>
              <a:t> </a:t>
            </a:r>
            <a:r>
              <a:rPr lang="nl-NL" sz="3000" dirty="0" err="1">
                <a:solidFill>
                  <a:srgbClr val="000000">
                    <a:hueOff val="0"/>
                    <a:satOff val="0"/>
                    <a:lumOff val="0"/>
                    <a:alphaOff val="0"/>
                  </a:srgbClr>
                </a:solidFill>
                <a:latin typeface="Avenir Next LT Pro Light"/>
              </a:rPr>
              <a:t>conditioning</a:t>
            </a:r>
            <a:r>
              <a:rPr lang="nl-NL" sz="3000" dirty="0">
                <a:solidFill>
                  <a:srgbClr val="000000">
                    <a:hueOff val="0"/>
                    <a:satOff val="0"/>
                    <a:lumOff val="0"/>
                    <a:alphaOff val="0"/>
                  </a:srgbClr>
                </a:solidFill>
                <a:latin typeface="Avenir Next LT Pro Light"/>
              </a:rPr>
              <a:t> werkt nu en er is een leercurve te verkrijgen uit het experiment.</a:t>
            </a:r>
            <a:endParaRPr lang="en-US" sz="3000" dirty="0">
              <a:solidFill>
                <a:srgbClr val="000000">
                  <a:hueOff val="0"/>
                  <a:satOff val="0"/>
                  <a:lumOff val="0"/>
                  <a:alphaOff val="0"/>
                </a:srgbClr>
              </a:solidFill>
              <a:latin typeface="Avenir Next LT Pro Light"/>
            </a:endParaRPr>
          </a:p>
        </p:txBody>
      </p:sp>
      <p:sp>
        <p:nvSpPr>
          <p:cNvPr id="6" name="Rechthoek: afgeronde hoeken 5">
            <a:extLst>
              <a:ext uri="{FF2B5EF4-FFF2-40B4-BE49-F238E27FC236}">
                <a16:creationId xmlns:a16="http://schemas.microsoft.com/office/drawing/2014/main" id="{CE81D918-AD59-5B8B-6C52-6EC857CB8EC6}"/>
              </a:ext>
            </a:extLst>
          </p:cNvPr>
          <p:cNvSpPr/>
          <p:nvPr/>
        </p:nvSpPr>
        <p:spPr>
          <a:xfrm>
            <a:off x="5993363" y="2764973"/>
            <a:ext cx="5539273" cy="289870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nl-NL" sz="3200" dirty="0">
                <a:solidFill>
                  <a:schemeClr val="bg1"/>
                </a:solidFill>
              </a:rPr>
              <a:t>Er is een verschil te meten in myeline in de </a:t>
            </a:r>
            <a:r>
              <a:rPr lang="nl-NL" sz="3200" dirty="0" err="1">
                <a:solidFill>
                  <a:schemeClr val="bg1"/>
                </a:solidFill>
              </a:rPr>
              <a:t>eyeblink</a:t>
            </a:r>
            <a:r>
              <a:rPr lang="nl-NL" sz="3200" dirty="0">
                <a:solidFill>
                  <a:schemeClr val="bg1"/>
                </a:solidFill>
              </a:rPr>
              <a:t> regio tussen </a:t>
            </a:r>
            <a:r>
              <a:rPr lang="nl-NL" sz="3200" dirty="0" err="1">
                <a:solidFill>
                  <a:schemeClr val="bg1"/>
                </a:solidFill>
              </a:rPr>
              <a:t>geëyeblinkte</a:t>
            </a:r>
            <a:r>
              <a:rPr lang="nl-NL" sz="3200" dirty="0">
                <a:solidFill>
                  <a:schemeClr val="bg1"/>
                </a:solidFill>
              </a:rPr>
              <a:t> dieren en niet </a:t>
            </a:r>
            <a:r>
              <a:rPr lang="nl-NL" sz="3200" dirty="0" err="1">
                <a:solidFill>
                  <a:schemeClr val="bg1"/>
                </a:solidFill>
              </a:rPr>
              <a:t>geëyeblinkte</a:t>
            </a:r>
            <a:r>
              <a:rPr lang="nl-NL" sz="3200" dirty="0">
                <a:solidFill>
                  <a:schemeClr val="bg1"/>
                </a:solidFill>
              </a:rPr>
              <a:t> dieren.</a:t>
            </a:r>
          </a:p>
        </p:txBody>
      </p:sp>
    </p:spTree>
    <p:extLst>
      <p:ext uri="{BB962C8B-B14F-4D97-AF65-F5344CB8AC3E}">
        <p14:creationId xmlns:p14="http://schemas.microsoft.com/office/powerpoint/2010/main" val="20017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96DE5-6DF3-7BAF-BFA3-CCC17626E1AF}"/>
              </a:ext>
            </a:extLst>
          </p:cNvPr>
          <p:cNvSpPr>
            <a:spLocks noGrp="1"/>
          </p:cNvSpPr>
          <p:nvPr>
            <p:ph type="title"/>
          </p:nvPr>
        </p:nvSpPr>
        <p:spPr/>
        <p:txBody>
          <a:bodyPr>
            <a:normAutofit fontScale="90000"/>
          </a:bodyPr>
          <a:lstStyle/>
          <a:p>
            <a:r>
              <a:rPr lang="nl-NL" dirty="0"/>
              <a:t>Agenda</a:t>
            </a:r>
            <a:br>
              <a:rPr lang="nl-NL" dirty="0"/>
            </a:br>
            <a:endParaRPr lang="nl-NL" dirty="0"/>
          </a:p>
        </p:txBody>
      </p:sp>
      <p:sp>
        <p:nvSpPr>
          <p:cNvPr id="3" name="Tijdelijke aanduiding voor inhoud 2">
            <a:extLst>
              <a:ext uri="{FF2B5EF4-FFF2-40B4-BE49-F238E27FC236}">
                <a16:creationId xmlns:a16="http://schemas.microsoft.com/office/drawing/2014/main" id="{1044BC55-2C4B-CBAD-5614-E934ED9B705C}"/>
              </a:ext>
            </a:extLst>
          </p:cNvPr>
          <p:cNvSpPr>
            <a:spLocks noGrp="1"/>
          </p:cNvSpPr>
          <p:nvPr>
            <p:ph idx="1"/>
          </p:nvPr>
        </p:nvSpPr>
        <p:spPr/>
        <p:txBody>
          <a:bodyPr/>
          <a:lstStyle/>
          <a:p>
            <a:r>
              <a:rPr lang="nl-NL" dirty="0"/>
              <a:t>Doelstelling </a:t>
            </a:r>
          </a:p>
          <a:p>
            <a:r>
              <a:rPr lang="nl-NL" dirty="0"/>
              <a:t>Achtergrond</a:t>
            </a:r>
          </a:p>
          <a:p>
            <a:r>
              <a:rPr lang="nl-NL" dirty="0"/>
              <a:t>Methode </a:t>
            </a:r>
          </a:p>
          <a:p>
            <a:r>
              <a:rPr lang="nl-NL" dirty="0"/>
              <a:t>Resultaten</a:t>
            </a:r>
          </a:p>
          <a:p>
            <a:r>
              <a:rPr lang="nl-NL" dirty="0"/>
              <a:t>Conclusie/discussie </a:t>
            </a:r>
          </a:p>
          <a:p>
            <a:r>
              <a:rPr lang="nl-NL" dirty="0"/>
              <a:t>Vragen</a:t>
            </a:r>
          </a:p>
        </p:txBody>
      </p:sp>
    </p:spTree>
    <p:extLst>
      <p:ext uri="{BB962C8B-B14F-4D97-AF65-F5344CB8AC3E}">
        <p14:creationId xmlns:p14="http://schemas.microsoft.com/office/powerpoint/2010/main" val="239277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ABD954E-2147-1312-BCD7-C456404DEB07}"/>
              </a:ext>
            </a:extLst>
          </p:cNvPr>
          <p:cNvSpPr>
            <a:spLocks noGrp="1"/>
          </p:cNvSpPr>
          <p:nvPr>
            <p:ph idx="1"/>
          </p:nvPr>
        </p:nvSpPr>
        <p:spPr/>
        <p:txBody>
          <a:bodyPr/>
          <a:lstStyle/>
          <a:p>
            <a:endParaRPr lang="nl-NL"/>
          </a:p>
        </p:txBody>
      </p:sp>
      <p:sp>
        <p:nvSpPr>
          <p:cNvPr id="5" name="Titel 4">
            <a:extLst>
              <a:ext uri="{FF2B5EF4-FFF2-40B4-BE49-F238E27FC236}">
                <a16:creationId xmlns:a16="http://schemas.microsoft.com/office/drawing/2014/main" id="{7617CF57-3F70-6613-FDFC-C905C0137BA6}"/>
              </a:ext>
            </a:extLst>
          </p:cNvPr>
          <p:cNvSpPr>
            <a:spLocks noGrp="1"/>
          </p:cNvSpPr>
          <p:nvPr>
            <p:ph type="title"/>
          </p:nvPr>
        </p:nvSpPr>
        <p:spPr/>
        <p:txBody>
          <a:bodyPr>
            <a:normAutofit fontScale="90000"/>
          </a:bodyPr>
          <a:lstStyle/>
          <a:p>
            <a:r>
              <a:rPr lang="nl-NL" dirty="0"/>
              <a:t>Vragen</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pic>
        <p:nvPicPr>
          <p:cNvPr id="15364" name="Picture 4" descr="Wat we van kinderen kunnen leren over vragen stellen - HatRabbits">
            <a:extLst>
              <a:ext uri="{FF2B5EF4-FFF2-40B4-BE49-F238E27FC236}">
                <a16:creationId xmlns:a16="http://schemas.microsoft.com/office/drawing/2014/main" id="{B7348094-5AE7-9AC5-8B7E-A388511B0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1819274"/>
            <a:ext cx="7204699"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5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82D30-00BF-A94C-5A96-E4DD7FE6BE24}"/>
              </a:ext>
            </a:extLst>
          </p:cNvPr>
          <p:cNvSpPr>
            <a:spLocks noGrp="1"/>
          </p:cNvSpPr>
          <p:nvPr>
            <p:ph type="title"/>
          </p:nvPr>
        </p:nvSpPr>
        <p:spPr>
          <a:xfrm>
            <a:off x="946150" y="430213"/>
            <a:ext cx="10026650" cy="655637"/>
          </a:xfrm>
        </p:spPr>
        <p:txBody>
          <a:bodyPr>
            <a:normAutofit fontScale="90000"/>
          </a:bodyPr>
          <a:lstStyle/>
          <a:p>
            <a:r>
              <a:rPr lang="nl-NL" dirty="0"/>
              <a:t>Leercurves van </a:t>
            </a:r>
            <a:r>
              <a:rPr lang="nl-NL" dirty="0" err="1"/>
              <a:t>gentle</a:t>
            </a:r>
            <a:r>
              <a:rPr lang="nl-NL" dirty="0"/>
              <a:t> </a:t>
            </a:r>
            <a:r>
              <a:rPr lang="nl-NL" dirty="0" err="1"/>
              <a:t>handled</a:t>
            </a:r>
            <a:r>
              <a:rPr lang="nl-NL" dirty="0"/>
              <a:t> en controle</a:t>
            </a:r>
          </a:p>
        </p:txBody>
      </p:sp>
      <p:sp>
        <p:nvSpPr>
          <p:cNvPr id="3" name="Tijdelijke aanduiding voor inhoud 2">
            <a:extLst>
              <a:ext uri="{FF2B5EF4-FFF2-40B4-BE49-F238E27FC236}">
                <a16:creationId xmlns:a16="http://schemas.microsoft.com/office/drawing/2014/main" id="{2F5AD35A-8073-825D-36D9-6CD59067E319}"/>
              </a:ext>
            </a:extLst>
          </p:cNvPr>
          <p:cNvSpPr>
            <a:spLocks noGrp="1"/>
          </p:cNvSpPr>
          <p:nvPr>
            <p:ph idx="1"/>
          </p:nvPr>
        </p:nvSpPr>
        <p:spPr/>
        <p:txBody>
          <a:bodyPr/>
          <a:lstStyle/>
          <a:p>
            <a:r>
              <a:rPr lang="nl-NL" dirty="0"/>
              <a:t>Control n= 6</a:t>
            </a:r>
          </a:p>
          <a:p>
            <a:r>
              <a:rPr lang="nl-NL" dirty="0"/>
              <a:t>GH n= 9</a:t>
            </a:r>
          </a:p>
        </p:txBody>
      </p:sp>
      <p:pic>
        <p:nvPicPr>
          <p:cNvPr id="4" name="Afbeelding 3">
            <a:extLst>
              <a:ext uri="{FF2B5EF4-FFF2-40B4-BE49-F238E27FC236}">
                <a16:creationId xmlns:a16="http://schemas.microsoft.com/office/drawing/2014/main" id="{B6292DA1-89B1-71BE-9F22-00CE3E02FC2D}"/>
              </a:ext>
            </a:extLst>
          </p:cNvPr>
          <p:cNvPicPr>
            <a:picLocks noChangeAspect="1"/>
          </p:cNvPicPr>
          <p:nvPr/>
        </p:nvPicPr>
        <p:blipFill>
          <a:blip r:embed="rId2"/>
          <a:stretch>
            <a:fillRect/>
          </a:stretch>
        </p:blipFill>
        <p:spPr>
          <a:xfrm>
            <a:off x="3386137" y="962025"/>
            <a:ext cx="8543925" cy="5962650"/>
          </a:xfrm>
          <a:prstGeom prst="rect">
            <a:avLst/>
          </a:prstGeom>
        </p:spPr>
      </p:pic>
    </p:spTree>
    <p:extLst>
      <p:ext uri="{BB962C8B-B14F-4D97-AF65-F5344CB8AC3E}">
        <p14:creationId xmlns:p14="http://schemas.microsoft.com/office/powerpoint/2010/main" val="2400752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86E11-AA64-234E-6C05-38A7BB871409}"/>
              </a:ext>
            </a:extLst>
          </p:cNvPr>
          <p:cNvSpPr>
            <a:spLocks noGrp="1"/>
          </p:cNvSpPr>
          <p:nvPr>
            <p:ph type="title"/>
          </p:nvPr>
        </p:nvSpPr>
        <p:spPr/>
        <p:txBody>
          <a:bodyPr>
            <a:normAutofit fontScale="90000"/>
          </a:bodyPr>
          <a:lstStyle/>
          <a:p>
            <a:r>
              <a:rPr lang="nl-NL" dirty="0"/>
              <a:t>myeline </a:t>
            </a:r>
            <a:r>
              <a:rPr lang="nl-NL" dirty="0" err="1"/>
              <a:t>boxplots</a:t>
            </a:r>
            <a:r>
              <a:rPr lang="nl-NL" dirty="0"/>
              <a:t> van </a:t>
            </a:r>
            <a:r>
              <a:rPr lang="nl-NL" dirty="0" err="1"/>
              <a:t>gentle</a:t>
            </a:r>
            <a:r>
              <a:rPr lang="nl-NL" dirty="0"/>
              <a:t> </a:t>
            </a:r>
            <a:r>
              <a:rPr lang="nl-NL" dirty="0" err="1"/>
              <a:t>handled</a:t>
            </a:r>
            <a:r>
              <a:rPr lang="nl-NL" dirty="0"/>
              <a:t> en controle</a:t>
            </a:r>
          </a:p>
        </p:txBody>
      </p:sp>
      <p:sp>
        <p:nvSpPr>
          <p:cNvPr id="3" name="Tijdelijke aanduiding voor inhoud 2">
            <a:extLst>
              <a:ext uri="{FF2B5EF4-FFF2-40B4-BE49-F238E27FC236}">
                <a16:creationId xmlns:a16="http://schemas.microsoft.com/office/drawing/2014/main" id="{73362502-2F40-D993-AC81-57E2165C98DA}"/>
              </a:ext>
            </a:extLst>
          </p:cNvPr>
          <p:cNvSpPr>
            <a:spLocks noGrp="1"/>
          </p:cNvSpPr>
          <p:nvPr>
            <p:ph idx="1"/>
          </p:nvPr>
        </p:nvSpPr>
        <p:spPr/>
        <p:txBody>
          <a:bodyPr/>
          <a:lstStyle/>
          <a:p>
            <a:r>
              <a:rPr lang="nl-NL" dirty="0" err="1"/>
              <a:t>Ebc</a:t>
            </a:r>
            <a:r>
              <a:rPr lang="nl-NL" dirty="0"/>
              <a:t> GH =3</a:t>
            </a:r>
          </a:p>
          <a:p>
            <a:r>
              <a:rPr lang="nl-NL" dirty="0"/>
              <a:t>EBC control=4</a:t>
            </a:r>
          </a:p>
          <a:p>
            <a:r>
              <a:rPr lang="nl-NL" dirty="0"/>
              <a:t>Geen EBC GH= 3</a:t>
            </a:r>
          </a:p>
          <a:p>
            <a:r>
              <a:rPr lang="nl-NL" dirty="0"/>
              <a:t>Geen EBC control= 3</a:t>
            </a:r>
          </a:p>
          <a:p>
            <a:endParaRPr lang="nl-NL" dirty="0"/>
          </a:p>
        </p:txBody>
      </p:sp>
      <p:pic>
        <p:nvPicPr>
          <p:cNvPr id="7" name="Afbeelding 6">
            <a:extLst>
              <a:ext uri="{FF2B5EF4-FFF2-40B4-BE49-F238E27FC236}">
                <a16:creationId xmlns:a16="http://schemas.microsoft.com/office/drawing/2014/main" id="{D55C805A-978A-D050-14EE-50D9089FA310}"/>
              </a:ext>
            </a:extLst>
          </p:cNvPr>
          <p:cNvPicPr>
            <a:picLocks noChangeAspect="1"/>
          </p:cNvPicPr>
          <p:nvPr/>
        </p:nvPicPr>
        <p:blipFill>
          <a:blip r:embed="rId2"/>
          <a:stretch>
            <a:fillRect/>
          </a:stretch>
        </p:blipFill>
        <p:spPr>
          <a:xfrm>
            <a:off x="3811105" y="1485899"/>
            <a:ext cx="8858923" cy="5372101"/>
          </a:xfrm>
          <a:prstGeom prst="rect">
            <a:avLst/>
          </a:prstGeom>
        </p:spPr>
      </p:pic>
    </p:spTree>
    <p:extLst>
      <p:ext uri="{BB962C8B-B14F-4D97-AF65-F5344CB8AC3E}">
        <p14:creationId xmlns:p14="http://schemas.microsoft.com/office/powerpoint/2010/main" val="282564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AC289-4E4D-3FE1-4C47-F4DF4A03D39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5DFA86C-10B4-03C8-9785-B23447717E15}"/>
              </a:ext>
            </a:extLst>
          </p:cNvPr>
          <p:cNvSpPr>
            <a:spLocks noGrp="1"/>
          </p:cNvSpPr>
          <p:nvPr>
            <p:ph idx="1"/>
          </p:nvPr>
        </p:nvSpPr>
        <p:spPr/>
        <p:txBody>
          <a:bodyPr/>
          <a:lstStyle/>
          <a:p>
            <a:endParaRPr lang="nl-NL"/>
          </a:p>
        </p:txBody>
      </p:sp>
      <p:pic>
        <p:nvPicPr>
          <p:cNvPr id="5" name="Picture 4" descr="Image preview">
            <a:extLst>
              <a:ext uri="{FF2B5EF4-FFF2-40B4-BE49-F238E27FC236}">
                <a16:creationId xmlns:a16="http://schemas.microsoft.com/office/drawing/2014/main" id="{8F3D5A3D-0EDD-7785-6167-2E3D83571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922" y="1524798"/>
            <a:ext cx="8588445" cy="508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4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8F497-6DD2-FC6A-E298-ECCCD23270AA}"/>
              </a:ext>
            </a:extLst>
          </p:cNvPr>
          <p:cNvSpPr>
            <a:spLocks noGrp="1"/>
          </p:cNvSpPr>
          <p:nvPr>
            <p:ph type="title"/>
          </p:nvPr>
        </p:nvSpPr>
        <p:spPr/>
        <p:txBody>
          <a:bodyPr/>
          <a:lstStyle/>
          <a:p>
            <a:r>
              <a:rPr lang="nl-NL" dirty="0"/>
              <a:t>doelstelling</a:t>
            </a:r>
          </a:p>
        </p:txBody>
      </p:sp>
      <p:sp>
        <p:nvSpPr>
          <p:cNvPr id="3" name="Tijdelijke aanduiding voor inhoud 2">
            <a:extLst>
              <a:ext uri="{FF2B5EF4-FFF2-40B4-BE49-F238E27FC236}">
                <a16:creationId xmlns:a16="http://schemas.microsoft.com/office/drawing/2014/main" id="{360A31C1-03E1-5BCB-E4AA-64C60ED9EE0E}"/>
              </a:ext>
            </a:extLst>
          </p:cNvPr>
          <p:cNvSpPr>
            <a:spLocks noGrp="1"/>
          </p:cNvSpPr>
          <p:nvPr>
            <p:ph idx="1"/>
          </p:nvPr>
        </p:nvSpPr>
        <p:spPr/>
        <p:txBody>
          <a:bodyPr/>
          <a:lstStyle/>
          <a:p>
            <a:r>
              <a:rPr lang="nl-NL" dirty="0"/>
              <a:t>Optimalisatie van de </a:t>
            </a:r>
            <a:r>
              <a:rPr lang="nl-NL" dirty="0" err="1"/>
              <a:t>eye</a:t>
            </a:r>
            <a:r>
              <a:rPr lang="nl-NL" dirty="0"/>
              <a:t> blink methode.</a:t>
            </a:r>
          </a:p>
          <a:p>
            <a:r>
              <a:rPr lang="nl-NL" dirty="0"/>
              <a:t>Analyse op gedragsniveau en anatomisch niveau</a:t>
            </a:r>
          </a:p>
        </p:txBody>
      </p:sp>
      <p:pic>
        <p:nvPicPr>
          <p:cNvPr id="4" name="Afbeelding 3">
            <a:extLst>
              <a:ext uri="{FF2B5EF4-FFF2-40B4-BE49-F238E27FC236}">
                <a16:creationId xmlns:a16="http://schemas.microsoft.com/office/drawing/2014/main" id="{2ED3BAC5-FEAC-48BE-7040-67D19A5E483A}"/>
              </a:ext>
            </a:extLst>
          </p:cNvPr>
          <p:cNvPicPr>
            <a:picLocks noChangeAspect="1"/>
          </p:cNvPicPr>
          <p:nvPr/>
        </p:nvPicPr>
        <p:blipFill rotWithShape="1">
          <a:blip r:embed="rId2"/>
          <a:srcRect t="12360" r="4390" b="30000"/>
          <a:stretch/>
        </p:blipFill>
        <p:spPr>
          <a:xfrm>
            <a:off x="5503106" y="2733675"/>
            <a:ext cx="2955094" cy="3952876"/>
          </a:xfrm>
          <a:prstGeom prst="rect">
            <a:avLst/>
          </a:prstGeom>
        </p:spPr>
      </p:pic>
      <p:pic>
        <p:nvPicPr>
          <p:cNvPr id="5" name="Afbeelding 4">
            <a:extLst>
              <a:ext uri="{FF2B5EF4-FFF2-40B4-BE49-F238E27FC236}">
                <a16:creationId xmlns:a16="http://schemas.microsoft.com/office/drawing/2014/main" id="{44CDFEA1-F8CA-E702-DD97-2EDBD128F134}"/>
              </a:ext>
            </a:extLst>
          </p:cNvPr>
          <p:cNvPicPr>
            <a:picLocks noChangeAspect="1"/>
          </p:cNvPicPr>
          <p:nvPr/>
        </p:nvPicPr>
        <p:blipFill rotWithShape="1">
          <a:blip r:embed="rId3"/>
          <a:srcRect b="30556"/>
          <a:stretch/>
        </p:blipFill>
        <p:spPr>
          <a:xfrm>
            <a:off x="8610600" y="1685925"/>
            <a:ext cx="3086100" cy="4762500"/>
          </a:xfrm>
          <a:prstGeom prst="rect">
            <a:avLst/>
          </a:prstGeom>
        </p:spPr>
      </p:pic>
    </p:spTree>
    <p:extLst>
      <p:ext uri="{BB962C8B-B14F-4D97-AF65-F5344CB8AC3E}">
        <p14:creationId xmlns:p14="http://schemas.microsoft.com/office/powerpoint/2010/main" val="12874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EF354-9C2B-456E-D08C-28F5B0D71B10}"/>
              </a:ext>
            </a:extLst>
          </p:cNvPr>
          <p:cNvSpPr>
            <a:spLocks noGrp="1"/>
          </p:cNvSpPr>
          <p:nvPr>
            <p:ph type="title"/>
          </p:nvPr>
        </p:nvSpPr>
        <p:spPr/>
        <p:txBody>
          <a:bodyPr/>
          <a:lstStyle/>
          <a:p>
            <a:r>
              <a:rPr lang="nl-NL" dirty="0"/>
              <a:t>Klassieke conditionering</a:t>
            </a:r>
          </a:p>
        </p:txBody>
      </p:sp>
      <p:sp>
        <p:nvSpPr>
          <p:cNvPr id="3" name="Tijdelijke aanduiding voor inhoud 2">
            <a:extLst>
              <a:ext uri="{FF2B5EF4-FFF2-40B4-BE49-F238E27FC236}">
                <a16:creationId xmlns:a16="http://schemas.microsoft.com/office/drawing/2014/main" id="{A4AA2B3D-45D4-436B-06A6-98E536C0E734}"/>
              </a:ext>
            </a:extLst>
          </p:cNvPr>
          <p:cNvSpPr>
            <a:spLocks noGrp="1"/>
          </p:cNvSpPr>
          <p:nvPr>
            <p:ph idx="1"/>
          </p:nvPr>
        </p:nvSpPr>
        <p:spPr>
          <a:xfrm>
            <a:off x="1079500" y="1790700"/>
            <a:ext cx="4509537" cy="3978275"/>
          </a:xfrm>
        </p:spPr>
        <p:txBody>
          <a:bodyPr/>
          <a:lstStyle/>
          <a:p>
            <a:r>
              <a:rPr lang="nl-NL" dirty="0"/>
              <a:t>Klassieke conditionering</a:t>
            </a:r>
          </a:p>
          <a:p>
            <a:r>
              <a:rPr lang="nl-NL" dirty="0"/>
              <a:t>Eye blink </a:t>
            </a:r>
            <a:r>
              <a:rPr lang="nl-NL" dirty="0" err="1"/>
              <a:t>conditioning</a:t>
            </a:r>
            <a:endParaRPr lang="nl-NL" dirty="0"/>
          </a:p>
          <a:p>
            <a:r>
              <a:rPr lang="nl-NL" dirty="0"/>
              <a:t>Vorm van motorisch leren</a:t>
            </a:r>
          </a:p>
          <a:p>
            <a:endParaRPr lang="nl-NL" dirty="0"/>
          </a:p>
          <a:p>
            <a:endParaRPr lang="nl-NL" dirty="0"/>
          </a:p>
        </p:txBody>
      </p:sp>
      <p:grpSp>
        <p:nvGrpSpPr>
          <p:cNvPr id="4" name="Groep 3">
            <a:extLst>
              <a:ext uri="{FF2B5EF4-FFF2-40B4-BE49-F238E27FC236}">
                <a16:creationId xmlns:a16="http://schemas.microsoft.com/office/drawing/2014/main" id="{7190088F-3BCA-F238-E0BB-D7C85B3147E1}"/>
              </a:ext>
            </a:extLst>
          </p:cNvPr>
          <p:cNvGrpSpPr/>
          <p:nvPr/>
        </p:nvGrpSpPr>
        <p:grpSpPr>
          <a:xfrm>
            <a:off x="5877315" y="1377822"/>
            <a:ext cx="6384943" cy="4627206"/>
            <a:chOff x="334931" y="1545772"/>
            <a:chExt cx="6384943" cy="4627206"/>
          </a:xfrm>
        </p:grpSpPr>
        <p:pic>
          <p:nvPicPr>
            <p:cNvPr id="5" name="Picture 2" descr="Eyeblink Classical Conditioning &amp; Normal Aging —Viquepedia">
              <a:extLst>
                <a:ext uri="{FF2B5EF4-FFF2-40B4-BE49-F238E27FC236}">
                  <a16:creationId xmlns:a16="http://schemas.microsoft.com/office/drawing/2014/main" id="{639F1F34-53F1-7B42-43A8-0778B5297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31" y="1545772"/>
              <a:ext cx="6384943" cy="462720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6474F831-3D60-55F3-126D-A4DCBC1CD765}"/>
                </a:ext>
              </a:extLst>
            </p:cNvPr>
            <p:cNvSpPr txBox="1"/>
            <p:nvPr/>
          </p:nvSpPr>
          <p:spPr>
            <a:xfrm>
              <a:off x="4103913" y="2992599"/>
              <a:ext cx="664029" cy="276999"/>
            </a:xfrm>
            <a:prstGeom prst="rect">
              <a:avLst/>
            </a:prstGeom>
            <a:solidFill>
              <a:schemeClr val="tx1"/>
            </a:solidFill>
          </p:spPr>
          <p:txBody>
            <a:bodyPr wrap="square" rtlCol="0">
              <a:spAutoFit/>
            </a:bodyPr>
            <a:lstStyle/>
            <a:p>
              <a:r>
                <a:rPr lang="nl-NL" sz="1200" dirty="0">
                  <a:solidFill>
                    <a:schemeClr val="bg1"/>
                  </a:solidFill>
                  <a:latin typeface="Calibri" panose="020F0502020204030204" pitchFamily="34" charset="0"/>
                  <a:ea typeface="Calibri" panose="020F0502020204030204" pitchFamily="34" charset="0"/>
                  <a:cs typeface="Calibri" panose="020F0502020204030204" pitchFamily="34" charset="0"/>
                </a:rPr>
                <a:t>led</a:t>
              </a:r>
            </a:p>
          </p:txBody>
        </p:sp>
        <p:sp>
          <p:nvSpPr>
            <p:cNvPr id="7" name="Tekstvak 6">
              <a:extLst>
                <a:ext uri="{FF2B5EF4-FFF2-40B4-BE49-F238E27FC236}">
                  <a16:creationId xmlns:a16="http://schemas.microsoft.com/office/drawing/2014/main" id="{373AAA7B-7C54-1638-04A3-9407FC88D3F7}"/>
                </a:ext>
              </a:extLst>
            </p:cNvPr>
            <p:cNvSpPr txBox="1"/>
            <p:nvPr/>
          </p:nvSpPr>
          <p:spPr>
            <a:xfrm>
              <a:off x="4097693" y="5272379"/>
              <a:ext cx="664029" cy="276999"/>
            </a:xfrm>
            <a:prstGeom prst="rect">
              <a:avLst/>
            </a:prstGeom>
            <a:solidFill>
              <a:schemeClr val="tx1"/>
            </a:solidFill>
          </p:spPr>
          <p:txBody>
            <a:bodyPr wrap="square" rtlCol="0">
              <a:spAutoFit/>
            </a:bodyPr>
            <a:lstStyle/>
            <a:p>
              <a:r>
                <a:rPr lang="nl-NL" sz="1200" dirty="0">
                  <a:solidFill>
                    <a:schemeClr val="bg1"/>
                  </a:solidFill>
                  <a:latin typeface="Calibri" panose="020F0502020204030204" pitchFamily="34" charset="0"/>
                  <a:ea typeface="Calibri" panose="020F0502020204030204" pitchFamily="34" charset="0"/>
                  <a:cs typeface="Calibri" panose="020F0502020204030204" pitchFamily="34" charset="0"/>
                </a:rPr>
                <a:t>led</a:t>
              </a:r>
            </a:p>
          </p:txBody>
        </p:sp>
        <p:sp>
          <p:nvSpPr>
            <p:cNvPr id="8" name="Tekstvak 7">
              <a:extLst>
                <a:ext uri="{FF2B5EF4-FFF2-40B4-BE49-F238E27FC236}">
                  <a16:creationId xmlns:a16="http://schemas.microsoft.com/office/drawing/2014/main" id="{01FDD6EA-7E47-9408-FB72-937B96F2FA41}"/>
                </a:ext>
              </a:extLst>
            </p:cNvPr>
            <p:cNvSpPr txBox="1"/>
            <p:nvPr/>
          </p:nvSpPr>
          <p:spPr>
            <a:xfrm>
              <a:off x="368557" y="4510379"/>
              <a:ext cx="405883" cy="276226"/>
            </a:xfrm>
            <a:prstGeom prst="rect">
              <a:avLst/>
            </a:prstGeom>
            <a:solidFill>
              <a:schemeClr val="tx1"/>
            </a:solidFill>
          </p:spPr>
          <p:txBody>
            <a:bodyPr wrap="square" rtlCol="0">
              <a:spAutoFit/>
            </a:bodyPr>
            <a:lstStyle/>
            <a:p>
              <a:r>
                <a:rPr lang="nl-NL" sz="1200" dirty="0">
                  <a:solidFill>
                    <a:schemeClr val="bg1"/>
                  </a:solidFill>
                  <a:latin typeface="Calibri" panose="020F0502020204030204" pitchFamily="34" charset="0"/>
                  <a:ea typeface="Calibri" panose="020F0502020204030204" pitchFamily="34" charset="0"/>
                  <a:cs typeface="Calibri" panose="020F0502020204030204" pitchFamily="34" charset="0"/>
                </a:rPr>
                <a:t>led</a:t>
              </a:r>
            </a:p>
          </p:txBody>
        </p:sp>
      </p:grpSp>
      <p:sp>
        <p:nvSpPr>
          <p:cNvPr id="9" name="Tekstvak 8">
            <a:extLst>
              <a:ext uri="{FF2B5EF4-FFF2-40B4-BE49-F238E27FC236}">
                <a16:creationId xmlns:a16="http://schemas.microsoft.com/office/drawing/2014/main" id="{D686CD66-896C-410E-A5F9-75305F53D535}"/>
              </a:ext>
            </a:extLst>
          </p:cNvPr>
          <p:cNvSpPr txBox="1"/>
          <p:nvPr/>
        </p:nvSpPr>
        <p:spPr>
          <a:xfrm>
            <a:off x="9945461" y="6457890"/>
            <a:ext cx="2417601" cy="400110"/>
          </a:xfrm>
          <a:prstGeom prst="rect">
            <a:avLst/>
          </a:prstGeom>
          <a:noFill/>
        </p:spPr>
        <p:txBody>
          <a:bodyPr wrap="square" rtlCol="0">
            <a:spAutoFit/>
          </a:bodyPr>
          <a:lstStyle/>
          <a:p>
            <a:r>
              <a:rPr lang="nl-NL" sz="2000" dirty="0">
                <a:solidFill>
                  <a:schemeClr val="tx1">
                    <a:alpha val="70000"/>
                  </a:schemeClr>
                </a:solidFill>
                <a:hlinkClick r:id="rId3">
                  <a:extLst>
                    <a:ext uri="{A12FA001-AC4F-418D-AE19-62706E023703}">
                      <ahyp:hlinkClr xmlns:ahyp="http://schemas.microsoft.com/office/drawing/2018/hyperlinkcolor" val="tx"/>
                    </a:ext>
                  </a:extLst>
                </a:hlinkClick>
              </a:rPr>
              <a:t>(Thompson, 1986</a:t>
            </a:r>
            <a:r>
              <a:rPr lang="nl-NL" sz="2000" dirty="0">
                <a:solidFill>
                  <a:schemeClr val="tx1">
                    <a:alpha val="70000"/>
                  </a:schemeClr>
                </a:solidFill>
              </a:rPr>
              <a:t>)</a:t>
            </a:r>
          </a:p>
        </p:txBody>
      </p:sp>
      <p:sp>
        <p:nvSpPr>
          <p:cNvPr id="10" name="Tekstvak 9">
            <a:extLst>
              <a:ext uri="{FF2B5EF4-FFF2-40B4-BE49-F238E27FC236}">
                <a16:creationId xmlns:a16="http://schemas.microsoft.com/office/drawing/2014/main" id="{51AB6498-DC7C-F05C-5D15-57700C68A1E1}"/>
              </a:ext>
            </a:extLst>
          </p:cNvPr>
          <p:cNvSpPr txBox="1"/>
          <p:nvPr/>
        </p:nvSpPr>
        <p:spPr>
          <a:xfrm>
            <a:off x="5868955" y="6018245"/>
            <a:ext cx="6323045" cy="400110"/>
          </a:xfrm>
          <a:prstGeom prst="rect">
            <a:avLst/>
          </a:prstGeom>
          <a:noFill/>
        </p:spPr>
        <p:txBody>
          <a:bodyPr wrap="square" rtlCol="0">
            <a:spAutoFit/>
          </a:bodyPr>
          <a:lstStyle/>
          <a:p>
            <a:r>
              <a:rPr lang="nl-NL" sz="1000" dirty="0"/>
              <a:t>https://www.researchgate.net/figure/A-schematic-illustration-of-eye-blink-conditioning-A-Naive-animal-responds-to-the_fig4_256291567</a:t>
            </a:r>
          </a:p>
        </p:txBody>
      </p:sp>
    </p:spTree>
    <p:extLst>
      <p:ext uri="{BB962C8B-B14F-4D97-AF65-F5344CB8AC3E}">
        <p14:creationId xmlns:p14="http://schemas.microsoft.com/office/powerpoint/2010/main" val="66155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E85CF-84C5-2209-2215-28C2B482DC9C}"/>
              </a:ext>
            </a:extLst>
          </p:cNvPr>
          <p:cNvSpPr>
            <a:spLocks noGrp="1"/>
          </p:cNvSpPr>
          <p:nvPr>
            <p:ph type="title"/>
          </p:nvPr>
        </p:nvSpPr>
        <p:spPr/>
        <p:txBody>
          <a:bodyPr/>
          <a:lstStyle/>
          <a:p>
            <a:r>
              <a:rPr lang="nl-NL" dirty="0"/>
              <a:t>Myeline</a:t>
            </a:r>
          </a:p>
        </p:txBody>
      </p:sp>
      <p:sp>
        <p:nvSpPr>
          <p:cNvPr id="3" name="Tijdelijke aanduiding voor inhoud 2">
            <a:extLst>
              <a:ext uri="{FF2B5EF4-FFF2-40B4-BE49-F238E27FC236}">
                <a16:creationId xmlns:a16="http://schemas.microsoft.com/office/drawing/2014/main" id="{A42C834B-687A-D4B1-FE68-9B1430AEBEF9}"/>
              </a:ext>
            </a:extLst>
          </p:cNvPr>
          <p:cNvSpPr>
            <a:spLocks noGrp="1"/>
          </p:cNvSpPr>
          <p:nvPr>
            <p:ph idx="1"/>
          </p:nvPr>
        </p:nvSpPr>
        <p:spPr/>
        <p:txBody>
          <a:bodyPr/>
          <a:lstStyle/>
          <a:p>
            <a:r>
              <a:rPr lang="nl-NL" dirty="0"/>
              <a:t>Functie</a:t>
            </a:r>
          </a:p>
          <a:p>
            <a:r>
              <a:rPr lang="nl-NL" dirty="0" err="1"/>
              <a:t>Myelinisatie</a:t>
            </a:r>
            <a:r>
              <a:rPr lang="nl-NL" dirty="0"/>
              <a:t>  </a:t>
            </a:r>
          </a:p>
          <a:p>
            <a:pPr marL="0" indent="0">
              <a:buNone/>
            </a:pPr>
            <a:r>
              <a:rPr lang="nl-NL" dirty="0"/>
              <a:t> </a:t>
            </a:r>
          </a:p>
        </p:txBody>
      </p:sp>
      <p:pic>
        <p:nvPicPr>
          <p:cNvPr id="5" name="Afbeelding 4">
            <a:extLst>
              <a:ext uri="{FF2B5EF4-FFF2-40B4-BE49-F238E27FC236}">
                <a16:creationId xmlns:a16="http://schemas.microsoft.com/office/drawing/2014/main" id="{D94B356E-B9C6-6DB5-356F-6283D060BBB5}"/>
              </a:ext>
            </a:extLst>
          </p:cNvPr>
          <p:cNvPicPr>
            <a:picLocks noChangeAspect="1"/>
          </p:cNvPicPr>
          <p:nvPr/>
        </p:nvPicPr>
        <p:blipFill>
          <a:blip r:embed="rId2"/>
          <a:stretch>
            <a:fillRect/>
          </a:stretch>
        </p:blipFill>
        <p:spPr>
          <a:xfrm>
            <a:off x="5214165" y="1213182"/>
            <a:ext cx="6714298" cy="4017793"/>
          </a:xfrm>
          <a:prstGeom prst="rect">
            <a:avLst/>
          </a:prstGeom>
        </p:spPr>
      </p:pic>
      <p:sp>
        <p:nvSpPr>
          <p:cNvPr id="6" name="Tekstvak 5">
            <a:extLst>
              <a:ext uri="{FF2B5EF4-FFF2-40B4-BE49-F238E27FC236}">
                <a16:creationId xmlns:a16="http://schemas.microsoft.com/office/drawing/2014/main" id="{E895FE98-F844-0548-2D59-07A7583476D5}"/>
              </a:ext>
            </a:extLst>
          </p:cNvPr>
          <p:cNvSpPr txBox="1"/>
          <p:nvPr/>
        </p:nvSpPr>
        <p:spPr>
          <a:xfrm>
            <a:off x="9106678" y="5991360"/>
            <a:ext cx="5029201" cy="707886"/>
          </a:xfrm>
          <a:prstGeom prst="rect">
            <a:avLst/>
          </a:prstGeom>
          <a:noFill/>
        </p:spPr>
        <p:txBody>
          <a:bodyPr wrap="square" rtlCol="0">
            <a:spAutoFit/>
          </a:bodyPr>
          <a:lstStyle/>
          <a:p>
            <a:r>
              <a:rPr lang="nl-NL" sz="2000" dirty="0">
                <a:solidFill>
                  <a:schemeClr val="tx1">
                    <a:alpha val="70000"/>
                  </a:schemeClr>
                </a:solidFill>
                <a:hlinkClick r:id="rId3">
                  <a:extLst>
                    <a:ext uri="{A12FA001-AC4F-418D-AE19-62706E023703}">
                      <ahyp:hlinkClr xmlns:ahyp="http://schemas.microsoft.com/office/drawing/2018/hyperlinkcolor" val="tx"/>
                    </a:ext>
                  </a:extLst>
                </a:hlinkClick>
              </a:rPr>
              <a:t>(</a:t>
            </a:r>
            <a:r>
              <a:rPr lang="nl-NL" sz="2000" dirty="0" err="1">
                <a:solidFill>
                  <a:schemeClr val="tx1">
                    <a:alpha val="70000"/>
                  </a:schemeClr>
                </a:solidFill>
              </a:rPr>
              <a:t>Bean</a:t>
            </a:r>
            <a:r>
              <a:rPr lang="nl-NL" sz="2000" dirty="0">
                <a:solidFill>
                  <a:schemeClr val="tx1">
                    <a:alpha val="70000"/>
                  </a:schemeClr>
                </a:solidFill>
              </a:rPr>
              <a:t>, Bruce P.  2007)</a:t>
            </a:r>
            <a:endParaRPr lang="nl-NL" sz="2000" dirty="0">
              <a:solidFill>
                <a:schemeClr val="tx1">
                  <a:alpha val="70000"/>
                </a:schemeClr>
              </a:solidFill>
              <a:hlinkClick r:id="rId3">
                <a:extLst>
                  <a:ext uri="{A12FA001-AC4F-418D-AE19-62706E023703}">
                    <ahyp:hlinkClr xmlns:ahyp="http://schemas.microsoft.com/office/drawing/2018/hyperlinkcolor" val="tx"/>
                  </a:ext>
                </a:extLst>
              </a:hlinkClick>
            </a:endParaRPr>
          </a:p>
          <a:p>
            <a:r>
              <a:rPr lang="nl-NL" sz="2000" dirty="0">
                <a:solidFill>
                  <a:schemeClr val="tx1">
                    <a:alpha val="70000"/>
                  </a:schemeClr>
                </a:solidFill>
                <a:hlinkClick r:id="rId3">
                  <a:extLst>
                    <a:ext uri="{A12FA001-AC4F-418D-AE19-62706E023703}">
                      <ahyp:hlinkClr xmlns:ahyp="http://schemas.microsoft.com/office/drawing/2018/hyperlinkcolor" val="tx"/>
                    </a:ext>
                  </a:extLst>
                </a:hlinkClick>
              </a:rPr>
              <a:t>(</a:t>
            </a:r>
            <a:r>
              <a:rPr lang="pl-PL" sz="2000" dirty="0">
                <a:solidFill>
                  <a:schemeClr val="tx1">
                    <a:alpha val="70000"/>
                  </a:schemeClr>
                </a:solidFill>
              </a:rPr>
              <a:t>Long P, Corfas G.  2014</a:t>
            </a:r>
            <a:r>
              <a:rPr lang="nl-NL" sz="2000" dirty="0">
                <a:solidFill>
                  <a:schemeClr val="tx1">
                    <a:alpha val="70000"/>
                  </a:schemeClr>
                </a:solidFill>
              </a:rPr>
              <a:t>)</a:t>
            </a:r>
          </a:p>
        </p:txBody>
      </p:sp>
    </p:spTree>
    <p:extLst>
      <p:ext uri="{BB962C8B-B14F-4D97-AF65-F5344CB8AC3E}">
        <p14:creationId xmlns:p14="http://schemas.microsoft.com/office/powerpoint/2010/main" val="199365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CE627-A2DB-A81D-6808-6BA49FA0F4D8}"/>
              </a:ext>
            </a:extLst>
          </p:cNvPr>
          <p:cNvSpPr>
            <a:spLocks noGrp="1"/>
          </p:cNvSpPr>
          <p:nvPr>
            <p:ph type="title"/>
          </p:nvPr>
        </p:nvSpPr>
        <p:spPr/>
        <p:txBody>
          <a:bodyPr/>
          <a:lstStyle/>
          <a:p>
            <a:r>
              <a:rPr lang="nl-NL" dirty="0" err="1"/>
              <a:t>Perineuronale</a:t>
            </a:r>
            <a:r>
              <a:rPr lang="nl-NL" dirty="0"/>
              <a:t> netten</a:t>
            </a:r>
          </a:p>
        </p:txBody>
      </p:sp>
      <p:sp>
        <p:nvSpPr>
          <p:cNvPr id="3" name="Tijdelijke aanduiding voor inhoud 2">
            <a:extLst>
              <a:ext uri="{FF2B5EF4-FFF2-40B4-BE49-F238E27FC236}">
                <a16:creationId xmlns:a16="http://schemas.microsoft.com/office/drawing/2014/main" id="{F5F609A5-BEA8-72F7-38CD-AE594D9222D7}"/>
              </a:ext>
            </a:extLst>
          </p:cNvPr>
          <p:cNvSpPr>
            <a:spLocks noGrp="1"/>
          </p:cNvSpPr>
          <p:nvPr>
            <p:ph idx="1"/>
          </p:nvPr>
        </p:nvSpPr>
        <p:spPr/>
        <p:txBody>
          <a:bodyPr/>
          <a:lstStyle/>
          <a:p>
            <a:r>
              <a:rPr lang="nl-NL" dirty="0"/>
              <a:t>Extracellulaire matrix</a:t>
            </a:r>
          </a:p>
          <a:p>
            <a:r>
              <a:rPr lang="nl-NL" dirty="0"/>
              <a:t>Stabiliteit van synapsen </a:t>
            </a:r>
          </a:p>
          <a:p>
            <a:r>
              <a:rPr lang="nl-NL" dirty="0"/>
              <a:t>Plasticiteit en leren</a:t>
            </a:r>
          </a:p>
        </p:txBody>
      </p:sp>
      <p:pic>
        <p:nvPicPr>
          <p:cNvPr id="6148" name="Picture 4" descr="Dematuration of parvalbumin (PV)/perineuronal nets (PNN) interneurons. PNN surround synaptic boutons on neuronal soma and proximal dendrites and consist of chondroitin sulfate proteoglycans (CSPG) assembled on the hyaluronan scaffold of PV interneurons. The development of PNN is controlled by synaptic activity and their formation terminates the critical period of synaptic plasticity, consolidating the neuronal network. CSPG has a unique geometric structure of polygonal mesh shapes with the number of vertices varying from three to nine. Sizes of the mesh vary. 151 A reduction in PV (green) and PNN (blue) expression is associated with a plastic and immature network observed in iPlasticity by chronic SSRI treatment. ">
            <a:extLst>
              <a:ext uri="{FF2B5EF4-FFF2-40B4-BE49-F238E27FC236}">
                <a16:creationId xmlns:a16="http://schemas.microsoft.com/office/drawing/2014/main" id="{3683924C-06E6-FB0F-FCC8-AA3C23662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 t="16367" r="140" b="7625"/>
          <a:stretch/>
        </p:blipFill>
        <p:spPr bwMode="auto">
          <a:xfrm>
            <a:off x="5971591" y="1548881"/>
            <a:ext cx="6103549" cy="42406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6C0BE352-F98C-86C9-D55A-EACD473143EB}"/>
              </a:ext>
            </a:extLst>
          </p:cNvPr>
          <p:cNvSpPr txBox="1"/>
          <p:nvPr/>
        </p:nvSpPr>
        <p:spPr>
          <a:xfrm>
            <a:off x="6018245" y="5831634"/>
            <a:ext cx="6074228" cy="400110"/>
          </a:xfrm>
          <a:prstGeom prst="rect">
            <a:avLst/>
          </a:prstGeom>
          <a:noFill/>
        </p:spPr>
        <p:txBody>
          <a:bodyPr wrap="square" rtlCol="0">
            <a:spAutoFit/>
          </a:bodyPr>
          <a:lstStyle/>
          <a:p>
            <a:r>
              <a:rPr lang="nl-NL" sz="1000" dirty="0"/>
              <a:t>https://www.researchgate.net/figure/Dematuration-of-parvalbumin-PV-perineuronal-nets-PNN-interneurons-PNN-surround_fig3_325384124</a:t>
            </a:r>
          </a:p>
        </p:txBody>
      </p:sp>
      <p:sp>
        <p:nvSpPr>
          <p:cNvPr id="5" name="Tekstvak 4">
            <a:extLst>
              <a:ext uri="{FF2B5EF4-FFF2-40B4-BE49-F238E27FC236}">
                <a16:creationId xmlns:a16="http://schemas.microsoft.com/office/drawing/2014/main" id="{D5E42B51-740B-B65C-0BCD-9B8F915F005D}"/>
              </a:ext>
            </a:extLst>
          </p:cNvPr>
          <p:cNvSpPr txBox="1"/>
          <p:nvPr/>
        </p:nvSpPr>
        <p:spPr>
          <a:xfrm>
            <a:off x="8136294" y="6150114"/>
            <a:ext cx="4242318" cy="707886"/>
          </a:xfrm>
          <a:prstGeom prst="rect">
            <a:avLst/>
          </a:prstGeom>
          <a:noFill/>
        </p:spPr>
        <p:txBody>
          <a:bodyPr wrap="square" rtlCol="0">
            <a:spAutoFit/>
          </a:bodyPr>
          <a:lstStyle/>
          <a:p>
            <a:r>
              <a:rPr lang="fr-FR" sz="2000" dirty="0">
                <a:solidFill>
                  <a:schemeClr val="tx1">
                    <a:alpha val="70000"/>
                  </a:schemeClr>
                </a:solidFill>
              </a:rPr>
              <a:t>(Flores, CE; Méndez, P 2014)</a:t>
            </a:r>
          </a:p>
          <a:p>
            <a:r>
              <a:rPr lang="fr-FR" sz="2000" dirty="0">
                <a:solidFill>
                  <a:schemeClr val="tx1">
                    <a:alpha val="70000"/>
                  </a:schemeClr>
                </a:solidFill>
              </a:rPr>
              <a:t>(</a:t>
            </a:r>
            <a:r>
              <a:rPr lang="nl-NL" sz="2000" dirty="0" err="1">
                <a:solidFill>
                  <a:schemeClr val="tx1">
                    <a:alpha val="70000"/>
                  </a:schemeClr>
                </a:solidFill>
              </a:rPr>
              <a:t>Ruzicka</a:t>
            </a:r>
            <a:r>
              <a:rPr lang="nl-NL" sz="2000" dirty="0">
                <a:solidFill>
                  <a:schemeClr val="tx1">
                    <a:alpha val="70000"/>
                  </a:schemeClr>
                </a:solidFill>
              </a:rPr>
              <a:t>, J.</a:t>
            </a:r>
            <a:r>
              <a:rPr lang="fr-FR" sz="2000" dirty="0">
                <a:solidFill>
                  <a:schemeClr val="tx1">
                    <a:alpha val="70000"/>
                  </a:schemeClr>
                </a:solidFill>
              </a:rPr>
              <a:t> et.al 2022)</a:t>
            </a:r>
            <a:endParaRPr lang="nl-NL" sz="2000" dirty="0">
              <a:solidFill>
                <a:schemeClr val="tx1">
                  <a:alpha val="70000"/>
                </a:schemeClr>
              </a:solidFill>
            </a:endParaRPr>
          </a:p>
        </p:txBody>
      </p:sp>
    </p:spTree>
    <p:extLst>
      <p:ext uri="{BB962C8B-B14F-4D97-AF65-F5344CB8AC3E}">
        <p14:creationId xmlns:p14="http://schemas.microsoft.com/office/powerpoint/2010/main" val="281118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9EC04-CA2F-5707-ECB3-D481954C3371}"/>
              </a:ext>
            </a:extLst>
          </p:cNvPr>
          <p:cNvSpPr>
            <a:spLocks noGrp="1"/>
          </p:cNvSpPr>
          <p:nvPr>
            <p:ph type="title"/>
          </p:nvPr>
        </p:nvSpPr>
        <p:spPr/>
        <p:txBody>
          <a:bodyPr/>
          <a:lstStyle/>
          <a:p>
            <a:r>
              <a:rPr lang="nl-NL" dirty="0"/>
              <a:t>methode</a:t>
            </a:r>
          </a:p>
        </p:txBody>
      </p:sp>
      <p:sp>
        <p:nvSpPr>
          <p:cNvPr id="3" name="Tijdelijke aanduiding voor inhoud 2">
            <a:extLst>
              <a:ext uri="{FF2B5EF4-FFF2-40B4-BE49-F238E27FC236}">
                <a16:creationId xmlns:a16="http://schemas.microsoft.com/office/drawing/2014/main" id="{1EC10038-5FC7-81CD-896A-301E5A082541}"/>
              </a:ext>
            </a:extLst>
          </p:cNvPr>
          <p:cNvSpPr>
            <a:spLocks noGrp="1"/>
          </p:cNvSpPr>
          <p:nvPr>
            <p:ph idx="1"/>
          </p:nvPr>
        </p:nvSpPr>
        <p:spPr/>
        <p:txBody>
          <a:bodyPr/>
          <a:lstStyle/>
          <a:p>
            <a:endParaRPr lang="nl-NL" dirty="0"/>
          </a:p>
        </p:txBody>
      </p:sp>
      <p:grpSp>
        <p:nvGrpSpPr>
          <p:cNvPr id="16" name="Groep 15">
            <a:extLst>
              <a:ext uri="{FF2B5EF4-FFF2-40B4-BE49-F238E27FC236}">
                <a16:creationId xmlns:a16="http://schemas.microsoft.com/office/drawing/2014/main" id="{A3814146-BDDE-2D4E-A8C6-595738F66743}"/>
              </a:ext>
            </a:extLst>
          </p:cNvPr>
          <p:cNvGrpSpPr/>
          <p:nvPr/>
        </p:nvGrpSpPr>
        <p:grpSpPr>
          <a:xfrm>
            <a:off x="346689" y="2597024"/>
            <a:ext cx="11498621" cy="1517388"/>
            <a:chOff x="404327" y="4565783"/>
            <a:chExt cx="11498621" cy="1517388"/>
          </a:xfrm>
        </p:grpSpPr>
        <p:grpSp>
          <p:nvGrpSpPr>
            <p:cNvPr id="4" name="Groep 3">
              <a:extLst>
                <a:ext uri="{FF2B5EF4-FFF2-40B4-BE49-F238E27FC236}">
                  <a16:creationId xmlns:a16="http://schemas.microsoft.com/office/drawing/2014/main" id="{A6EA1CA4-5F98-F46E-F6D1-68BB2F54F24E}"/>
                </a:ext>
              </a:extLst>
            </p:cNvPr>
            <p:cNvGrpSpPr/>
            <p:nvPr/>
          </p:nvGrpSpPr>
          <p:grpSpPr>
            <a:xfrm>
              <a:off x="404327" y="4565783"/>
              <a:ext cx="11498621" cy="1517388"/>
              <a:chOff x="2597021" y="2727649"/>
              <a:chExt cx="11960186" cy="766712"/>
            </a:xfrm>
          </p:grpSpPr>
          <p:sp>
            <p:nvSpPr>
              <p:cNvPr id="6" name="Rechthoek: afgeronde hoeken 5">
                <a:extLst>
                  <a:ext uri="{FF2B5EF4-FFF2-40B4-BE49-F238E27FC236}">
                    <a16:creationId xmlns:a16="http://schemas.microsoft.com/office/drawing/2014/main" id="{BF997EE6-DA84-2340-145B-C81C96748738}"/>
                  </a:ext>
                </a:extLst>
              </p:cNvPr>
              <p:cNvSpPr/>
              <p:nvPr/>
            </p:nvSpPr>
            <p:spPr>
              <a:xfrm>
                <a:off x="2597021" y="2727649"/>
                <a:ext cx="1856792" cy="718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Pedestal operatie </a:t>
                </a:r>
              </a:p>
            </p:txBody>
          </p:sp>
          <p:sp>
            <p:nvSpPr>
              <p:cNvPr id="7" name="Rechthoek: afgeronde hoeken 6">
                <a:extLst>
                  <a:ext uri="{FF2B5EF4-FFF2-40B4-BE49-F238E27FC236}">
                    <a16:creationId xmlns:a16="http://schemas.microsoft.com/office/drawing/2014/main" id="{DA9EC8B7-C551-EF00-4701-CA2ED83446AD}"/>
                  </a:ext>
                </a:extLst>
              </p:cNvPr>
              <p:cNvSpPr/>
              <p:nvPr/>
            </p:nvSpPr>
            <p:spPr>
              <a:xfrm>
                <a:off x="5050973" y="2746310"/>
                <a:ext cx="1856792" cy="718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Eye blink </a:t>
                </a:r>
                <a:r>
                  <a:rPr lang="nl-NL" dirty="0" err="1"/>
                  <a:t>conditioning</a:t>
                </a:r>
                <a:endParaRPr lang="nl-NL" dirty="0"/>
              </a:p>
            </p:txBody>
          </p:sp>
          <p:sp>
            <p:nvSpPr>
              <p:cNvPr id="8" name="Rechthoek: afgeronde hoeken 7">
                <a:extLst>
                  <a:ext uri="{FF2B5EF4-FFF2-40B4-BE49-F238E27FC236}">
                    <a16:creationId xmlns:a16="http://schemas.microsoft.com/office/drawing/2014/main" id="{4E0F440E-3595-CA99-CBB6-05C2B41847C8}"/>
                  </a:ext>
                </a:extLst>
              </p:cNvPr>
              <p:cNvSpPr/>
              <p:nvPr/>
            </p:nvSpPr>
            <p:spPr>
              <a:xfrm>
                <a:off x="9912925" y="2765365"/>
                <a:ext cx="2210511" cy="718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r>
                  <a:rPr lang="nl-NL" dirty="0" err="1"/>
                  <a:t>Immunokleuring</a:t>
                </a:r>
                <a:endParaRPr lang="nl-NL" dirty="0"/>
              </a:p>
            </p:txBody>
          </p:sp>
          <p:sp>
            <p:nvSpPr>
              <p:cNvPr id="9" name="Rechthoek: afgeronde hoeken 8">
                <a:extLst>
                  <a:ext uri="{FF2B5EF4-FFF2-40B4-BE49-F238E27FC236}">
                    <a16:creationId xmlns:a16="http://schemas.microsoft.com/office/drawing/2014/main" id="{3D8A3920-ABC5-136A-CD45-6F251C98ACF9}"/>
                  </a:ext>
                </a:extLst>
              </p:cNvPr>
              <p:cNvSpPr/>
              <p:nvPr/>
            </p:nvSpPr>
            <p:spPr>
              <a:xfrm>
                <a:off x="12700415" y="2775904"/>
                <a:ext cx="1856792" cy="718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Analyse</a:t>
                </a:r>
              </a:p>
            </p:txBody>
          </p:sp>
          <p:sp>
            <p:nvSpPr>
              <p:cNvPr id="11" name="Pijl: rechts 10">
                <a:extLst>
                  <a:ext uri="{FF2B5EF4-FFF2-40B4-BE49-F238E27FC236}">
                    <a16:creationId xmlns:a16="http://schemas.microsoft.com/office/drawing/2014/main" id="{D769B8CD-8D59-1730-F14F-6A8A51B70542}"/>
                  </a:ext>
                </a:extLst>
              </p:cNvPr>
              <p:cNvSpPr/>
              <p:nvPr/>
            </p:nvSpPr>
            <p:spPr>
              <a:xfrm>
                <a:off x="4472473" y="2942254"/>
                <a:ext cx="569167" cy="25192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8B3B367E-1723-35B5-F591-A3389AD9C49A}"/>
                  </a:ext>
                </a:extLst>
              </p:cNvPr>
              <p:cNvSpPr/>
              <p:nvPr/>
            </p:nvSpPr>
            <p:spPr>
              <a:xfrm>
                <a:off x="6907764" y="2988907"/>
                <a:ext cx="569167" cy="25192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6DD08B31-B51F-E3C0-105C-975C04CCA6C3}"/>
                  </a:ext>
                </a:extLst>
              </p:cNvPr>
              <p:cNvSpPr/>
              <p:nvPr/>
            </p:nvSpPr>
            <p:spPr>
              <a:xfrm>
                <a:off x="12135335" y="3007765"/>
                <a:ext cx="569167" cy="25192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Rechthoek: afgeronde hoeken 13">
              <a:extLst>
                <a:ext uri="{FF2B5EF4-FFF2-40B4-BE49-F238E27FC236}">
                  <a16:creationId xmlns:a16="http://schemas.microsoft.com/office/drawing/2014/main" id="{75CDA34F-8808-56D0-2BED-C83D95AD5187}"/>
                </a:ext>
              </a:extLst>
            </p:cNvPr>
            <p:cNvSpPr/>
            <p:nvPr/>
          </p:nvSpPr>
          <p:spPr>
            <a:xfrm>
              <a:off x="5099025" y="4624874"/>
              <a:ext cx="1785135" cy="1421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Perfusie</a:t>
              </a:r>
            </a:p>
          </p:txBody>
        </p:sp>
        <p:sp>
          <p:nvSpPr>
            <p:cNvPr id="15" name="Pijl: rechts 14">
              <a:extLst>
                <a:ext uri="{FF2B5EF4-FFF2-40B4-BE49-F238E27FC236}">
                  <a16:creationId xmlns:a16="http://schemas.microsoft.com/office/drawing/2014/main" id="{2A6EEB66-5548-177C-81FD-EBC10B26411D}"/>
                </a:ext>
              </a:extLst>
            </p:cNvPr>
            <p:cNvSpPr/>
            <p:nvPr/>
          </p:nvSpPr>
          <p:spPr>
            <a:xfrm>
              <a:off x="6874108" y="5123460"/>
              <a:ext cx="547202" cy="49858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94705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845E4-AAD7-B0F2-AFAC-0FEC7FF8BD13}"/>
              </a:ext>
            </a:extLst>
          </p:cNvPr>
          <p:cNvSpPr>
            <a:spLocks noGrp="1"/>
          </p:cNvSpPr>
          <p:nvPr>
            <p:ph type="title"/>
          </p:nvPr>
        </p:nvSpPr>
        <p:spPr/>
        <p:txBody>
          <a:bodyPr/>
          <a:lstStyle/>
          <a:p>
            <a:r>
              <a:rPr lang="nl-NL" dirty="0"/>
              <a:t>Pedestal operatie</a:t>
            </a:r>
          </a:p>
        </p:txBody>
      </p:sp>
      <p:sp>
        <p:nvSpPr>
          <p:cNvPr id="3" name="Tijdelijke aanduiding voor inhoud 2">
            <a:extLst>
              <a:ext uri="{FF2B5EF4-FFF2-40B4-BE49-F238E27FC236}">
                <a16:creationId xmlns:a16="http://schemas.microsoft.com/office/drawing/2014/main" id="{DB4F79C3-AF5E-D55D-0A58-26D512409B0B}"/>
              </a:ext>
            </a:extLst>
          </p:cNvPr>
          <p:cNvSpPr>
            <a:spLocks noGrp="1"/>
          </p:cNvSpPr>
          <p:nvPr>
            <p:ph idx="1"/>
          </p:nvPr>
        </p:nvSpPr>
        <p:spPr/>
        <p:txBody>
          <a:bodyPr/>
          <a:lstStyle/>
          <a:p>
            <a:r>
              <a:rPr lang="nl-NL" dirty="0"/>
              <a:t>Incisie</a:t>
            </a:r>
          </a:p>
          <a:p>
            <a:r>
              <a:rPr lang="nl-NL" dirty="0" err="1"/>
              <a:t>Bregma</a:t>
            </a:r>
            <a:r>
              <a:rPr lang="nl-NL" dirty="0"/>
              <a:t> en </a:t>
            </a:r>
            <a:r>
              <a:rPr lang="nl-NL" dirty="0" err="1"/>
              <a:t>Lambda</a:t>
            </a:r>
            <a:endParaRPr lang="nl-NL" dirty="0"/>
          </a:p>
        </p:txBody>
      </p:sp>
      <p:pic>
        <p:nvPicPr>
          <p:cNvPr id="13314" name="Picture 2" descr="Afbeeldingsresultaat voor lambda skull mouse">
            <a:extLst>
              <a:ext uri="{FF2B5EF4-FFF2-40B4-BE49-F238E27FC236}">
                <a16:creationId xmlns:a16="http://schemas.microsoft.com/office/drawing/2014/main" id="{49B14749-CA2A-CBE3-FF8B-543796708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924300"/>
            <a:ext cx="51435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a:extLst>
              <a:ext uri="{FF2B5EF4-FFF2-40B4-BE49-F238E27FC236}">
                <a16:creationId xmlns:a16="http://schemas.microsoft.com/office/drawing/2014/main" id="{02D79393-B5DD-72C5-9DD4-C54284FD7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671" y="968051"/>
            <a:ext cx="3819525"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6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C4B89-3AA1-6FBB-D297-D8F94AD706DA}"/>
              </a:ext>
            </a:extLst>
          </p:cNvPr>
          <p:cNvSpPr>
            <a:spLocks noGrp="1"/>
          </p:cNvSpPr>
          <p:nvPr>
            <p:ph type="title"/>
          </p:nvPr>
        </p:nvSpPr>
        <p:spPr>
          <a:xfrm>
            <a:off x="231775" y="506413"/>
            <a:ext cx="10026650" cy="655637"/>
          </a:xfrm>
        </p:spPr>
        <p:txBody>
          <a:bodyPr>
            <a:normAutofit fontScale="90000"/>
          </a:bodyPr>
          <a:lstStyle/>
          <a:p>
            <a:r>
              <a:rPr lang="nl-NL" dirty="0"/>
              <a:t>Tijden van de </a:t>
            </a:r>
            <a:r>
              <a:rPr lang="nl-NL" dirty="0" err="1"/>
              <a:t>eyeblink</a:t>
            </a:r>
            <a:r>
              <a:rPr lang="nl-NL" dirty="0"/>
              <a:t> </a:t>
            </a:r>
            <a:r>
              <a:rPr lang="nl-NL" dirty="0" err="1"/>
              <a:t>conditioning</a:t>
            </a:r>
            <a:r>
              <a:rPr lang="nl-NL" dirty="0"/>
              <a:t> en opstelling</a:t>
            </a:r>
          </a:p>
        </p:txBody>
      </p:sp>
      <p:grpSp>
        <p:nvGrpSpPr>
          <p:cNvPr id="4" name="Groep 3">
            <a:extLst>
              <a:ext uri="{FF2B5EF4-FFF2-40B4-BE49-F238E27FC236}">
                <a16:creationId xmlns:a16="http://schemas.microsoft.com/office/drawing/2014/main" id="{0E18C590-BE52-0661-2CE5-3640FE9987D4}"/>
              </a:ext>
            </a:extLst>
          </p:cNvPr>
          <p:cNvGrpSpPr/>
          <p:nvPr/>
        </p:nvGrpSpPr>
        <p:grpSpPr>
          <a:xfrm>
            <a:off x="390525" y="4354401"/>
            <a:ext cx="11696701" cy="3035967"/>
            <a:chOff x="80265" y="23278"/>
            <a:chExt cx="6571047" cy="730599"/>
          </a:xfrm>
        </p:grpSpPr>
        <p:sp>
          <p:nvSpPr>
            <p:cNvPr id="5" name="Tekstvak 14">
              <a:extLst>
                <a:ext uri="{FF2B5EF4-FFF2-40B4-BE49-F238E27FC236}">
                  <a16:creationId xmlns:a16="http://schemas.microsoft.com/office/drawing/2014/main" id="{D7271DD0-ED76-BEFB-FFF3-C2D8B102BF7E}"/>
                </a:ext>
              </a:extLst>
            </p:cNvPr>
            <p:cNvSpPr txBox="1"/>
            <p:nvPr/>
          </p:nvSpPr>
          <p:spPr>
            <a:xfrm>
              <a:off x="446098" y="334064"/>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vr</a:t>
              </a:r>
            </a:p>
          </p:txBody>
        </p:sp>
        <p:grpSp>
          <p:nvGrpSpPr>
            <p:cNvPr id="6" name="Groep 5">
              <a:extLst>
                <a:ext uri="{FF2B5EF4-FFF2-40B4-BE49-F238E27FC236}">
                  <a16:creationId xmlns:a16="http://schemas.microsoft.com/office/drawing/2014/main" id="{9EDEDB16-EB2E-58D9-78A6-2E355FB17D17}"/>
                </a:ext>
              </a:extLst>
            </p:cNvPr>
            <p:cNvGrpSpPr/>
            <p:nvPr/>
          </p:nvGrpSpPr>
          <p:grpSpPr>
            <a:xfrm>
              <a:off x="80265" y="23278"/>
              <a:ext cx="6571047" cy="730599"/>
              <a:chOff x="80265" y="23278"/>
              <a:chExt cx="6571047" cy="730599"/>
            </a:xfrm>
          </p:grpSpPr>
          <p:grpSp>
            <p:nvGrpSpPr>
              <p:cNvPr id="7" name="Groep 6">
                <a:extLst>
                  <a:ext uri="{FF2B5EF4-FFF2-40B4-BE49-F238E27FC236}">
                    <a16:creationId xmlns:a16="http://schemas.microsoft.com/office/drawing/2014/main" id="{6A459258-5B13-4E02-4B55-9FD3DE7C9A6E}"/>
                  </a:ext>
                </a:extLst>
              </p:cNvPr>
              <p:cNvGrpSpPr/>
              <p:nvPr/>
            </p:nvGrpSpPr>
            <p:grpSpPr>
              <a:xfrm>
                <a:off x="80265" y="23278"/>
                <a:ext cx="6571047" cy="730599"/>
                <a:chOff x="80265" y="23278"/>
                <a:chExt cx="6571047" cy="730599"/>
              </a:xfrm>
            </p:grpSpPr>
            <p:grpSp>
              <p:nvGrpSpPr>
                <p:cNvPr id="17" name="Groep 16">
                  <a:extLst>
                    <a:ext uri="{FF2B5EF4-FFF2-40B4-BE49-F238E27FC236}">
                      <a16:creationId xmlns:a16="http://schemas.microsoft.com/office/drawing/2014/main" id="{98BB11B0-394E-0898-8FC8-440BC8331431}"/>
                    </a:ext>
                  </a:extLst>
                </p:cNvPr>
                <p:cNvGrpSpPr/>
                <p:nvPr/>
              </p:nvGrpSpPr>
              <p:grpSpPr>
                <a:xfrm>
                  <a:off x="80265" y="23278"/>
                  <a:ext cx="6571047" cy="730599"/>
                  <a:chOff x="80265" y="23278"/>
                  <a:chExt cx="6571047" cy="730599"/>
                </a:xfrm>
              </p:grpSpPr>
              <p:cxnSp>
                <p:nvCxnSpPr>
                  <p:cNvPr id="33" name="Rechte verbindingslijn 32">
                    <a:extLst>
                      <a:ext uri="{FF2B5EF4-FFF2-40B4-BE49-F238E27FC236}">
                        <a16:creationId xmlns:a16="http://schemas.microsoft.com/office/drawing/2014/main" id="{0E60A930-E167-401D-4E9A-4B9F415B37EE}"/>
                      </a:ext>
                    </a:extLst>
                  </p:cNvPr>
                  <p:cNvCxnSpPr/>
                  <p:nvPr/>
                </p:nvCxnSpPr>
                <p:spPr>
                  <a:xfrm>
                    <a:off x="5626988" y="258091"/>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06682617-967A-E436-2837-38F1E7D0E4D5}"/>
                      </a:ext>
                    </a:extLst>
                  </p:cNvPr>
                  <p:cNvCxnSpPr/>
                  <p:nvPr/>
                </p:nvCxnSpPr>
                <p:spPr>
                  <a:xfrm>
                    <a:off x="5911318" y="254679"/>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ep 34">
                    <a:extLst>
                      <a:ext uri="{FF2B5EF4-FFF2-40B4-BE49-F238E27FC236}">
                        <a16:creationId xmlns:a16="http://schemas.microsoft.com/office/drawing/2014/main" id="{09B1766F-1D0B-ADE1-378D-6D6F42C01E7F}"/>
                      </a:ext>
                    </a:extLst>
                  </p:cNvPr>
                  <p:cNvGrpSpPr/>
                  <p:nvPr/>
                </p:nvGrpSpPr>
                <p:grpSpPr>
                  <a:xfrm>
                    <a:off x="80265" y="23278"/>
                    <a:ext cx="6571047" cy="730599"/>
                    <a:chOff x="80265" y="23278"/>
                    <a:chExt cx="6571047" cy="730599"/>
                  </a:xfrm>
                </p:grpSpPr>
                <p:sp>
                  <p:nvSpPr>
                    <p:cNvPr id="36" name="Tekstvak 14">
                      <a:extLst>
                        <a:ext uri="{FF2B5EF4-FFF2-40B4-BE49-F238E27FC236}">
                          <a16:creationId xmlns:a16="http://schemas.microsoft.com/office/drawing/2014/main" id="{AFA2C5FB-30F8-3DE6-1E6E-3560980B5649}"/>
                        </a:ext>
                      </a:extLst>
                    </p:cNvPr>
                    <p:cNvSpPr txBox="1"/>
                    <p:nvPr/>
                  </p:nvSpPr>
                  <p:spPr>
                    <a:xfrm>
                      <a:off x="678529" y="337469"/>
                      <a:ext cx="334830"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ma</a:t>
                      </a:r>
                    </a:p>
                  </p:txBody>
                </p:sp>
                <p:grpSp>
                  <p:nvGrpSpPr>
                    <p:cNvPr id="37" name="Groep 36">
                      <a:extLst>
                        <a:ext uri="{FF2B5EF4-FFF2-40B4-BE49-F238E27FC236}">
                          <a16:creationId xmlns:a16="http://schemas.microsoft.com/office/drawing/2014/main" id="{1B723E95-FB56-9A1C-D644-54BA4142672B}"/>
                        </a:ext>
                      </a:extLst>
                    </p:cNvPr>
                    <p:cNvGrpSpPr/>
                    <p:nvPr/>
                  </p:nvGrpSpPr>
                  <p:grpSpPr>
                    <a:xfrm>
                      <a:off x="180249" y="23278"/>
                      <a:ext cx="6471063" cy="730599"/>
                      <a:chOff x="15726" y="23284"/>
                      <a:chExt cx="6471179" cy="730834"/>
                    </a:xfrm>
                  </p:grpSpPr>
                  <p:grpSp>
                    <p:nvGrpSpPr>
                      <p:cNvPr id="39" name="Groep 38">
                        <a:extLst>
                          <a:ext uri="{FF2B5EF4-FFF2-40B4-BE49-F238E27FC236}">
                            <a16:creationId xmlns:a16="http://schemas.microsoft.com/office/drawing/2014/main" id="{4BA7A1EE-AD85-BCD2-9973-C6B768FAF264}"/>
                          </a:ext>
                        </a:extLst>
                      </p:cNvPr>
                      <p:cNvGrpSpPr/>
                      <p:nvPr/>
                    </p:nvGrpSpPr>
                    <p:grpSpPr>
                      <a:xfrm>
                        <a:off x="15726" y="23284"/>
                        <a:ext cx="5999298" cy="476897"/>
                        <a:chOff x="15726" y="23284"/>
                        <a:chExt cx="5999298" cy="476897"/>
                      </a:xfrm>
                    </p:grpSpPr>
                    <p:cxnSp>
                      <p:nvCxnSpPr>
                        <p:cNvPr id="47" name="Rechte verbindingslijn 46">
                          <a:extLst>
                            <a:ext uri="{FF2B5EF4-FFF2-40B4-BE49-F238E27FC236}">
                              <a16:creationId xmlns:a16="http://schemas.microsoft.com/office/drawing/2014/main" id="{9494448F-A28B-082A-1C0B-D4C94BBE63C8}"/>
                            </a:ext>
                          </a:extLst>
                        </p:cNvPr>
                        <p:cNvCxnSpPr/>
                        <p:nvPr/>
                      </p:nvCxnSpPr>
                      <p:spPr>
                        <a:xfrm>
                          <a:off x="31750" y="237067"/>
                          <a:ext cx="5983274" cy="197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3ABCB149-9071-C5A2-0D1D-CE351EA35EC3}"/>
                            </a:ext>
                          </a:extLst>
                        </p:cNvPr>
                        <p:cNvCxnSpPr>
                          <a:cxnSpLocks/>
                        </p:cNvCxnSpPr>
                        <p:nvPr/>
                      </p:nvCxnSpPr>
                      <p:spPr>
                        <a:xfrm>
                          <a:off x="6010487" y="57150"/>
                          <a:ext cx="0" cy="443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01A0EAF8-B037-5DAA-F95C-917E15BB5905}"/>
                            </a:ext>
                          </a:extLst>
                        </p:cNvPr>
                        <p:cNvCxnSpPr>
                          <a:cxnSpLocks/>
                        </p:cNvCxnSpPr>
                        <p:nvPr/>
                      </p:nvCxnSpPr>
                      <p:spPr>
                        <a:xfrm>
                          <a:off x="15726" y="23284"/>
                          <a:ext cx="0" cy="4342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1A7867A7-714E-22AF-5086-663B1134D414}"/>
                            </a:ext>
                          </a:extLst>
                        </p:cNvPr>
                        <p:cNvCxnSpPr/>
                        <p:nvPr/>
                      </p:nvCxnSpPr>
                      <p:spPr>
                        <a:xfrm flipV="1">
                          <a:off x="3426884" y="143934"/>
                          <a:ext cx="1143000" cy="63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1EA6ABD2-8EFF-602B-FD62-3C6C5B3B5703}"/>
                            </a:ext>
                          </a:extLst>
                        </p:cNvPr>
                        <p:cNvCxnSpPr/>
                        <p:nvPr/>
                      </p:nvCxnSpPr>
                      <p:spPr>
                        <a:xfrm flipV="1">
                          <a:off x="1987550" y="135467"/>
                          <a:ext cx="1143000" cy="635"/>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F5DF5FA8-F54C-451B-E0C9-7D2EBBFA30A7}"/>
                            </a:ext>
                          </a:extLst>
                        </p:cNvPr>
                        <p:cNvCxnSpPr/>
                        <p:nvPr/>
                      </p:nvCxnSpPr>
                      <p:spPr>
                        <a:xfrm flipV="1">
                          <a:off x="590550" y="135467"/>
                          <a:ext cx="1143000" cy="635"/>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17ACA381-ABA5-DB2C-385B-AAB064E8FCEB}"/>
                            </a:ext>
                          </a:extLst>
                        </p:cNvPr>
                        <p:cNvCxnSpPr/>
                        <p:nvPr/>
                      </p:nvCxnSpPr>
                      <p:spPr>
                        <a:xfrm>
                          <a:off x="4840817" y="135467"/>
                          <a:ext cx="978568" cy="63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a:extLst>
                            <a:ext uri="{FF2B5EF4-FFF2-40B4-BE49-F238E27FC236}">
                              <a16:creationId xmlns:a16="http://schemas.microsoft.com/office/drawing/2014/main" id="{19C9488E-4773-9CE0-981B-229221E74A7B}"/>
                            </a:ext>
                          </a:extLst>
                        </p:cNvPr>
                        <p:cNvCxnSpPr/>
                        <p:nvPr/>
                      </p:nvCxnSpPr>
                      <p:spPr>
                        <a:xfrm flipH="1">
                          <a:off x="37101" y="136877"/>
                          <a:ext cx="368969" cy="0"/>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a:extLst>
                            <a:ext uri="{FF2B5EF4-FFF2-40B4-BE49-F238E27FC236}">
                              <a16:creationId xmlns:a16="http://schemas.microsoft.com/office/drawing/2014/main" id="{42CEB064-9B50-53D6-60DB-2F296AB64E71}"/>
                            </a:ext>
                          </a:extLst>
                        </p:cNvPr>
                        <p:cNvCxnSpPr>
                          <a:cxnSpLocks/>
                        </p:cNvCxnSpPr>
                        <p:nvPr/>
                      </p:nvCxnSpPr>
                      <p:spPr>
                        <a:xfrm flipH="1">
                          <a:off x="5727048" y="61909"/>
                          <a:ext cx="284431"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0" name="Tekstvak 14">
                        <a:extLst>
                          <a:ext uri="{FF2B5EF4-FFF2-40B4-BE49-F238E27FC236}">
                            <a16:creationId xmlns:a16="http://schemas.microsoft.com/office/drawing/2014/main" id="{E9E996F2-B85B-DF44-2B31-E885FD2FFF2D}"/>
                          </a:ext>
                        </a:extLst>
                      </p:cNvPr>
                      <p:cNvSpPr txBox="1"/>
                      <p:nvPr/>
                    </p:nvSpPr>
                    <p:spPr>
                      <a:xfrm>
                        <a:off x="1877792" y="338278"/>
                        <a:ext cx="571500"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ma</a:t>
                        </a:r>
                      </a:p>
                    </p:txBody>
                  </p:sp>
                  <p:sp>
                    <p:nvSpPr>
                      <p:cNvPr id="41" name="Tekstvak 14">
                        <a:extLst>
                          <a:ext uri="{FF2B5EF4-FFF2-40B4-BE49-F238E27FC236}">
                            <a16:creationId xmlns:a16="http://schemas.microsoft.com/office/drawing/2014/main" id="{00D5CCFC-2B44-2CF7-033F-5EB8E5736D3F}"/>
                          </a:ext>
                        </a:extLst>
                      </p:cNvPr>
                      <p:cNvSpPr txBox="1"/>
                      <p:nvPr/>
                    </p:nvSpPr>
                    <p:spPr>
                      <a:xfrm>
                        <a:off x="3347587" y="349020"/>
                        <a:ext cx="571500"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ma</a:t>
                        </a:r>
                      </a:p>
                    </p:txBody>
                  </p:sp>
                  <p:sp>
                    <p:nvSpPr>
                      <p:cNvPr id="42" name="Tekstvak 14">
                        <a:extLst>
                          <a:ext uri="{FF2B5EF4-FFF2-40B4-BE49-F238E27FC236}">
                            <a16:creationId xmlns:a16="http://schemas.microsoft.com/office/drawing/2014/main" id="{0FB902CD-5735-D657-E2BF-083FC5121E98}"/>
                          </a:ext>
                        </a:extLst>
                      </p:cNvPr>
                      <p:cNvSpPr txBox="1"/>
                      <p:nvPr/>
                    </p:nvSpPr>
                    <p:spPr>
                      <a:xfrm>
                        <a:off x="4770518" y="343268"/>
                        <a:ext cx="571500"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ma</a:t>
                        </a:r>
                      </a:p>
                    </p:txBody>
                  </p:sp>
                  <p:sp>
                    <p:nvSpPr>
                      <p:cNvPr id="43" name="Tekstvak 14">
                        <a:extLst>
                          <a:ext uri="{FF2B5EF4-FFF2-40B4-BE49-F238E27FC236}">
                            <a16:creationId xmlns:a16="http://schemas.microsoft.com/office/drawing/2014/main" id="{34EA66E4-27E8-D495-5701-94B12389E497}"/>
                          </a:ext>
                        </a:extLst>
                      </p:cNvPr>
                      <p:cNvSpPr txBox="1"/>
                      <p:nvPr/>
                    </p:nvSpPr>
                    <p:spPr>
                      <a:xfrm>
                        <a:off x="1636237" y="345157"/>
                        <a:ext cx="273661"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vr</a:t>
                        </a:r>
                      </a:p>
                    </p:txBody>
                  </p:sp>
                  <p:sp>
                    <p:nvSpPr>
                      <p:cNvPr id="44" name="Tekstvak 14">
                        <a:extLst>
                          <a:ext uri="{FF2B5EF4-FFF2-40B4-BE49-F238E27FC236}">
                            <a16:creationId xmlns:a16="http://schemas.microsoft.com/office/drawing/2014/main" id="{046F44B4-4A6F-1E98-BCD6-3953CDAE1F39}"/>
                          </a:ext>
                        </a:extLst>
                      </p:cNvPr>
                      <p:cNvSpPr txBox="1"/>
                      <p:nvPr/>
                    </p:nvSpPr>
                    <p:spPr>
                      <a:xfrm>
                        <a:off x="3003129" y="342744"/>
                        <a:ext cx="571500"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vr</a:t>
                        </a:r>
                      </a:p>
                    </p:txBody>
                  </p:sp>
                  <p:sp>
                    <p:nvSpPr>
                      <p:cNvPr id="45" name="Tekstvak 14">
                        <a:extLst>
                          <a:ext uri="{FF2B5EF4-FFF2-40B4-BE49-F238E27FC236}">
                            <a16:creationId xmlns:a16="http://schemas.microsoft.com/office/drawing/2014/main" id="{9D1A4587-5E44-6D21-40E0-3B2DAA658D76}"/>
                          </a:ext>
                        </a:extLst>
                      </p:cNvPr>
                      <p:cNvSpPr txBox="1"/>
                      <p:nvPr/>
                    </p:nvSpPr>
                    <p:spPr>
                      <a:xfrm>
                        <a:off x="4483036" y="340571"/>
                        <a:ext cx="248705"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vr</a:t>
                        </a:r>
                      </a:p>
                    </p:txBody>
                  </p:sp>
                  <p:sp>
                    <p:nvSpPr>
                      <p:cNvPr id="46" name="Tekstvak 14">
                        <a:extLst>
                          <a:ext uri="{FF2B5EF4-FFF2-40B4-BE49-F238E27FC236}">
                            <a16:creationId xmlns:a16="http://schemas.microsoft.com/office/drawing/2014/main" id="{12E335F5-7387-C960-132D-4F33ABE975C3}"/>
                          </a:ext>
                        </a:extLst>
                      </p:cNvPr>
                      <p:cNvSpPr txBox="1"/>
                      <p:nvPr/>
                    </p:nvSpPr>
                    <p:spPr>
                      <a:xfrm>
                        <a:off x="5915405" y="497809"/>
                        <a:ext cx="571500" cy="256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vr</a:t>
                        </a:r>
                      </a:p>
                    </p:txBody>
                  </p:sp>
                </p:grpSp>
                <p:sp>
                  <p:nvSpPr>
                    <p:cNvPr id="38" name="Tekstvak 14">
                      <a:extLst>
                        <a:ext uri="{FF2B5EF4-FFF2-40B4-BE49-F238E27FC236}">
                          <a16:creationId xmlns:a16="http://schemas.microsoft.com/office/drawing/2014/main" id="{8EA4327E-1AEE-33C4-78E0-C8448882A76E}"/>
                        </a:ext>
                      </a:extLst>
                    </p:cNvPr>
                    <p:cNvSpPr txBox="1"/>
                    <p:nvPr/>
                  </p:nvSpPr>
                  <p:spPr>
                    <a:xfrm>
                      <a:off x="80265" y="458932"/>
                      <a:ext cx="623454" cy="2562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do</a:t>
                      </a:r>
                    </a:p>
                  </p:txBody>
                </p:sp>
              </p:grpSp>
            </p:grpSp>
            <p:cxnSp>
              <p:nvCxnSpPr>
                <p:cNvPr id="18" name="Rechte verbindingslijn 17">
                  <a:extLst>
                    <a:ext uri="{FF2B5EF4-FFF2-40B4-BE49-F238E27FC236}">
                      <a16:creationId xmlns:a16="http://schemas.microsoft.com/office/drawing/2014/main" id="{7816BADC-CB59-B7D6-D974-C7BDD39E18D7}"/>
                    </a:ext>
                  </a:extLst>
                </p:cNvPr>
                <p:cNvCxnSpPr/>
                <p:nvPr/>
              </p:nvCxnSpPr>
              <p:spPr>
                <a:xfrm>
                  <a:off x="540483" y="238532"/>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5C6FB26F-B044-0120-9E7A-0ECF020D0CA0}"/>
                    </a:ext>
                  </a:extLst>
                </p:cNvPr>
                <p:cNvCxnSpPr/>
                <p:nvPr/>
              </p:nvCxnSpPr>
              <p:spPr>
                <a:xfrm>
                  <a:off x="798990" y="237411"/>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88EB5CD2-90F5-D42D-3BAE-E5FC22595A0A}"/>
                    </a:ext>
                  </a:extLst>
                </p:cNvPr>
                <p:cNvCxnSpPr/>
                <p:nvPr/>
              </p:nvCxnSpPr>
              <p:spPr>
                <a:xfrm>
                  <a:off x="1900116" y="246631"/>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C37EDDE5-F275-0DEB-A32A-5CB1AFB8D0C3}"/>
                    </a:ext>
                  </a:extLst>
                </p:cNvPr>
                <p:cNvCxnSpPr/>
                <p:nvPr/>
              </p:nvCxnSpPr>
              <p:spPr>
                <a:xfrm>
                  <a:off x="2166505" y="244338"/>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D14DAE95-4A49-3BCD-12DA-A160B0C5DA06}"/>
                    </a:ext>
                  </a:extLst>
                </p:cNvPr>
                <p:cNvCxnSpPr/>
                <p:nvPr/>
              </p:nvCxnSpPr>
              <p:spPr>
                <a:xfrm>
                  <a:off x="3267630" y="248872"/>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ED059CD6-9A76-B05D-8447-BE93BBC34264}"/>
                    </a:ext>
                  </a:extLst>
                </p:cNvPr>
                <p:cNvCxnSpPr/>
                <p:nvPr/>
              </p:nvCxnSpPr>
              <p:spPr>
                <a:xfrm>
                  <a:off x="3626894" y="251114"/>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238D042-77AB-A787-C817-BB16CB8C076C}"/>
                    </a:ext>
                  </a:extLst>
                </p:cNvPr>
                <p:cNvCxnSpPr/>
                <p:nvPr/>
              </p:nvCxnSpPr>
              <p:spPr>
                <a:xfrm>
                  <a:off x="4733059" y="251114"/>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125A858E-B623-97BA-E09C-9F282DAE674F}"/>
                    </a:ext>
                  </a:extLst>
                </p:cNvPr>
                <p:cNvCxnSpPr/>
                <p:nvPr/>
              </p:nvCxnSpPr>
              <p:spPr>
                <a:xfrm>
                  <a:off x="5041012" y="251215"/>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AC892FD-B653-EABE-E755-23A12B41D222}"/>
                    </a:ext>
                  </a:extLst>
                </p:cNvPr>
                <p:cNvCxnSpPr/>
                <p:nvPr/>
              </p:nvCxnSpPr>
              <p:spPr>
                <a:xfrm>
                  <a:off x="4162181" y="252387"/>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7A2A9450-0953-52D0-7832-CB37CA2BDA50}"/>
                    </a:ext>
                  </a:extLst>
                </p:cNvPr>
                <p:cNvCxnSpPr/>
                <p:nvPr/>
              </p:nvCxnSpPr>
              <p:spPr>
                <a:xfrm>
                  <a:off x="2704944" y="250095"/>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7D6E3FE-F1D9-D6E2-B9B2-4FC4C4A657B5}"/>
                    </a:ext>
                  </a:extLst>
                </p:cNvPr>
                <p:cNvCxnSpPr/>
                <p:nvPr/>
              </p:nvCxnSpPr>
              <p:spPr>
                <a:xfrm>
                  <a:off x="2419350" y="239754"/>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28AD69D-FCE6-8A82-EE57-4F2C161D1821}"/>
                    </a:ext>
                  </a:extLst>
                </p:cNvPr>
                <p:cNvCxnSpPr/>
                <p:nvPr/>
              </p:nvCxnSpPr>
              <p:spPr>
                <a:xfrm>
                  <a:off x="2997777" y="246580"/>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3B97049-4BAC-1CA5-3B49-A1AEB4E90131}"/>
                    </a:ext>
                  </a:extLst>
                </p:cNvPr>
                <p:cNvCxnSpPr/>
                <p:nvPr/>
              </p:nvCxnSpPr>
              <p:spPr>
                <a:xfrm>
                  <a:off x="1338695" y="241996"/>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BF72E56-187D-8D80-84CB-2FE96B616028}"/>
                    </a:ext>
                  </a:extLst>
                </p:cNvPr>
                <p:cNvCxnSpPr/>
                <p:nvPr/>
              </p:nvCxnSpPr>
              <p:spPr>
                <a:xfrm>
                  <a:off x="1608859" y="246682"/>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B5D2AA5-819A-1EC8-9F8E-72D0327D0026}"/>
                    </a:ext>
                  </a:extLst>
                </p:cNvPr>
                <p:cNvCxnSpPr/>
                <p:nvPr/>
              </p:nvCxnSpPr>
              <p:spPr>
                <a:xfrm>
                  <a:off x="1067267" y="246631"/>
                  <a:ext cx="0" cy="11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kstvak 14">
                <a:extLst>
                  <a:ext uri="{FF2B5EF4-FFF2-40B4-BE49-F238E27FC236}">
                    <a16:creationId xmlns:a16="http://schemas.microsoft.com/office/drawing/2014/main" id="{D8DB00B1-3D6A-4DA6-1652-A18ECEFE2344}"/>
                  </a:ext>
                </a:extLst>
              </p:cNvPr>
              <p:cNvSpPr txBox="1"/>
              <p:nvPr/>
            </p:nvSpPr>
            <p:spPr>
              <a:xfrm>
                <a:off x="964465" y="344958"/>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di</a:t>
                </a:r>
              </a:p>
            </p:txBody>
          </p:sp>
          <p:sp>
            <p:nvSpPr>
              <p:cNvPr id="9" name="Tekstvak 14">
                <a:extLst>
                  <a:ext uri="{FF2B5EF4-FFF2-40B4-BE49-F238E27FC236}">
                    <a16:creationId xmlns:a16="http://schemas.microsoft.com/office/drawing/2014/main" id="{39BDBC87-5139-3C98-CD9A-BA5A0F1FAA5D}"/>
                  </a:ext>
                </a:extLst>
              </p:cNvPr>
              <p:cNvSpPr txBox="1"/>
              <p:nvPr/>
            </p:nvSpPr>
            <p:spPr>
              <a:xfrm>
                <a:off x="2305682" y="341329"/>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di</a:t>
                </a:r>
              </a:p>
            </p:txBody>
          </p:sp>
          <p:sp>
            <p:nvSpPr>
              <p:cNvPr id="10" name="Tekstvak 14">
                <a:extLst>
                  <a:ext uri="{FF2B5EF4-FFF2-40B4-BE49-F238E27FC236}">
                    <a16:creationId xmlns:a16="http://schemas.microsoft.com/office/drawing/2014/main" id="{70977207-6C96-715F-C615-AC814825D8A0}"/>
                  </a:ext>
                </a:extLst>
              </p:cNvPr>
              <p:cNvSpPr txBox="1"/>
              <p:nvPr/>
            </p:nvSpPr>
            <p:spPr>
              <a:xfrm>
                <a:off x="1201057" y="340754"/>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wo</a:t>
                </a:r>
              </a:p>
            </p:txBody>
          </p:sp>
          <p:sp>
            <p:nvSpPr>
              <p:cNvPr id="11" name="Tekstvak 14">
                <a:extLst>
                  <a:ext uri="{FF2B5EF4-FFF2-40B4-BE49-F238E27FC236}">
                    <a16:creationId xmlns:a16="http://schemas.microsoft.com/office/drawing/2014/main" id="{AF8EEBB8-2262-540A-8765-417C545A9777}"/>
                  </a:ext>
                </a:extLst>
              </p:cNvPr>
              <p:cNvSpPr txBox="1"/>
              <p:nvPr/>
            </p:nvSpPr>
            <p:spPr>
              <a:xfrm>
                <a:off x="2574196" y="341329"/>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wo</a:t>
                </a:r>
              </a:p>
            </p:txBody>
          </p:sp>
          <p:sp>
            <p:nvSpPr>
              <p:cNvPr id="12" name="Tekstvak 14">
                <a:extLst>
                  <a:ext uri="{FF2B5EF4-FFF2-40B4-BE49-F238E27FC236}">
                    <a16:creationId xmlns:a16="http://schemas.microsoft.com/office/drawing/2014/main" id="{B2B464B5-A448-3AB3-2CD9-4B33201DC378}"/>
                  </a:ext>
                </a:extLst>
              </p:cNvPr>
              <p:cNvSpPr txBox="1"/>
              <p:nvPr/>
            </p:nvSpPr>
            <p:spPr>
              <a:xfrm>
                <a:off x="4050290" y="346868"/>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wo</a:t>
                </a:r>
              </a:p>
            </p:txBody>
          </p:sp>
          <p:sp>
            <p:nvSpPr>
              <p:cNvPr id="13" name="Tekstvak 14">
                <a:extLst>
                  <a:ext uri="{FF2B5EF4-FFF2-40B4-BE49-F238E27FC236}">
                    <a16:creationId xmlns:a16="http://schemas.microsoft.com/office/drawing/2014/main" id="{5A0248CE-A10A-5A4D-AAD0-1BBFB42FDBA9}"/>
                  </a:ext>
                </a:extLst>
              </p:cNvPr>
              <p:cNvSpPr txBox="1"/>
              <p:nvPr/>
            </p:nvSpPr>
            <p:spPr>
              <a:xfrm>
                <a:off x="5511065" y="350117"/>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wo</a:t>
                </a:r>
              </a:p>
            </p:txBody>
          </p:sp>
          <p:sp>
            <p:nvSpPr>
              <p:cNvPr id="14" name="Tekstvak 14">
                <a:extLst>
                  <a:ext uri="{FF2B5EF4-FFF2-40B4-BE49-F238E27FC236}">
                    <a16:creationId xmlns:a16="http://schemas.microsoft.com/office/drawing/2014/main" id="{6BE1A0B1-810E-BDF8-25DB-E9884EEC8C92}"/>
                  </a:ext>
                </a:extLst>
              </p:cNvPr>
              <p:cNvSpPr txBox="1"/>
              <p:nvPr/>
            </p:nvSpPr>
            <p:spPr>
              <a:xfrm>
                <a:off x="5803073" y="349542"/>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do</a:t>
                </a:r>
              </a:p>
            </p:txBody>
          </p:sp>
          <p:sp>
            <p:nvSpPr>
              <p:cNvPr id="15" name="Tekstvak 14">
                <a:extLst>
                  <a:ext uri="{FF2B5EF4-FFF2-40B4-BE49-F238E27FC236}">
                    <a16:creationId xmlns:a16="http://schemas.microsoft.com/office/drawing/2014/main" id="{9ABB1C38-A522-C6F7-01DB-8C733CC33EBA}"/>
                  </a:ext>
                </a:extLst>
              </p:cNvPr>
              <p:cNvSpPr txBox="1"/>
              <p:nvPr/>
            </p:nvSpPr>
            <p:spPr>
              <a:xfrm>
                <a:off x="2873277" y="339992"/>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do</a:t>
                </a:r>
              </a:p>
            </p:txBody>
          </p:sp>
          <p:sp>
            <p:nvSpPr>
              <p:cNvPr id="16" name="Tekstvak 14">
                <a:extLst>
                  <a:ext uri="{FF2B5EF4-FFF2-40B4-BE49-F238E27FC236}">
                    <a16:creationId xmlns:a16="http://schemas.microsoft.com/office/drawing/2014/main" id="{42485746-FA18-64E7-C009-AF97BD8675D1}"/>
                  </a:ext>
                </a:extLst>
              </p:cNvPr>
              <p:cNvSpPr txBox="1"/>
              <p:nvPr/>
            </p:nvSpPr>
            <p:spPr>
              <a:xfrm>
                <a:off x="1485257" y="340177"/>
                <a:ext cx="334827" cy="2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do</a:t>
                </a:r>
              </a:p>
            </p:txBody>
          </p:sp>
        </p:grpSp>
      </p:grpSp>
      <p:pic>
        <p:nvPicPr>
          <p:cNvPr id="11266" name="Picture 2">
            <a:extLst>
              <a:ext uri="{FF2B5EF4-FFF2-40B4-BE49-F238E27FC236}">
                <a16:creationId xmlns:a16="http://schemas.microsoft.com/office/drawing/2014/main" id="{54F346F6-4333-C3EB-FB15-809AFEDA5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300" y="1139210"/>
            <a:ext cx="6301279" cy="2854292"/>
          </a:xfrm>
          <a:prstGeom prst="rect">
            <a:avLst/>
          </a:prstGeom>
          <a:noFill/>
          <a:extLst>
            <a:ext uri="{909E8E84-426E-40DD-AFC4-6F175D3DCCD1}">
              <a14:hiddenFill xmlns:a14="http://schemas.microsoft.com/office/drawing/2010/main">
                <a:solidFill>
                  <a:srgbClr val="FFFFFF"/>
                </a:solidFill>
              </a14:hiddenFill>
            </a:ext>
          </a:extLst>
        </p:spPr>
      </p:pic>
      <p:sp>
        <p:nvSpPr>
          <p:cNvPr id="67" name="Tekstvak 66">
            <a:extLst>
              <a:ext uri="{FF2B5EF4-FFF2-40B4-BE49-F238E27FC236}">
                <a16:creationId xmlns:a16="http://schemas.microsoft.com/office/drawing/2014/main" id="{7E549DC1-9F70-F668-1C7F-49EE74761465}"/>
              </a:ext>
            </a:extLst>
          </p:cNvPr>
          <p:cNvSpPr txBox="1"/>
          <p:nvPr/>
        </p:nvSpPr>
        <p:spPr>
          <a:xfrm>
            <a:off x="78338" y="3429000"/>
            <a:ext cx="3905250" cy="1200329"/>
          </a:xfrm>
          <a:prstGeom prst="rect">
            <a:avLst/>
          </a:prstGeom>
          <a:noFill/>
        </p:spPr>
        <p:txBody>
          <a:bodyPr wrap="square" rtlCol="0">
            <a:spAutoFit/>
          </a:bodyPr>
          <a:lstStyle/>
          <a:p>
            <a:r>
              <a:rPr lang="nl-NL" b="1" dirty="0" err="1">
                <a:solidFill>
                  <a:srgbClr val="00B0F0"/>
                </a:solidFill>
              </a:rPr>
              <a:t>Habituatie</a:t>
            </a:r>
            <a:endParaRPr lang="nl-NL" b="1" dirty="0">
              <a:solidFill>
                <a:srgbClr val="00B0F0"/>
              </a:solidFill>
            </a:endParaRPr>
          </a:p>
          <a:p>
            <a:r>
              <a:rPr lang="nl-NL" b="1" dirty="0">
                <a:solidFill>
                  <a:srgbClr val="00B050"/>
                </a:solidFill>
              </a:rPr>
              <a:t>Acquisitie</a:t>
            </a:r>
          </a:p>
          <a:p>
            <a:r>
              <a:rPr lang="nl-NL" b="1" dirty="0">
                <a:solidFill>
                  <a:srgbClr val="FF0000"/>
                </a:solidFill>
              </a:rPr>
              <a:t>Memory </a:t>
            </a:r>
            <a:r>
              <a:rPr lang="nl-NL" b="1" dirty="0" err="1">
                <a:solidFill>
                  <a:srgbClr val="FF0000"/>
                </a:solidFill>
              </a:rPr>
              <a:t>retension</a:t>
            </a:r>
            <a:endParaRPr lang="nl-NL" b="1" dirty="0">
              <a:solidFill>
                <a:srgbClr val="FF0000"/>
              </a:solidFill>
            </a:endParaRPr>
          </a:p>
          <a:p>
            <a:endParaRPr lang="nl-NL" dirty="0"/>
          </a:p>
        </p:txBody>
      </p:sp>
      <p:sp>
        <p:nvSpPr>
          <p:cNvPr id="70" name="Tekstvak 69">
            <a:extLst>
              <a:ext uri="{FF2B5EF4-FFF2-40B4-BE49-F238E27FC236}">
                <a16:creationId xmlns:a16="http://schemas.microsoft.com/office/drawing/2014/main" id="{125A509C-4CC5-6FC7-E0CF-1AFDAD7132FA}"/>
              </a:ext>
            </a:extLst>
          </p:cNvPr>
          <p:cNvSpPr txBox="1"/>
          <p:nvPr/>
        </p:nvSpPr>
        <p:spPr>
          <a:xfrm>
            <a:off x="174754" y="1780592"/>
            <a:ext cx="3905250" cy="1477328"/>
          </a:xfrm>
          <a:prstGeom prst="rect">
            <a:avLst/>
          </a:prstGeom>
          <a:noFill/>
        </p:spPr>
        <p:txBody>
          <a:bodyPr wrap="square" rtlCol="0">
            <a:spAutoFit/>
          </a:bodyPr>
          <a:lstStyle/>
          <a:p>
            <a:r>
              <a:rPr lang="nl-NL" b="1" dirty="0"/>
              <a:t>CS= geconditioneerde stimulus</a:t>
            </a:r>
          </a:p>
          <a:p>
            <a:r>
              <a:rPr lang="nl-NL" b="1" dirty="0"/>
              <a:t>US= ongeconditioneerde stimulus</a:t>
            </a:r>
          </a:p>
          <a:p>
            <a:r>
              <a:rPr lang="nl-NL" b="1" dirty="0"/>
              <a:t>CR= </a:t>
            </a:r>
            <a:r>
              <a:rPr lang="nl-NL" b="1" dirty="0" err="1"/>
              <a:t>gecondioneerde</a:t>
            </a:r>
            <a:r>
              <a:rPr lang="nl-NL" b="1" dirty="0"/>
              <a:t> reactie</a:t>
            </a:r>
          </a:p>
          <a:p>
            <a:r>
              <a:rPr lang="nl-NL" b="1" dirty="0"/>
              <a:t>UR= </a:t>
            </a:r>
            <a:r>
              <a:rPr lang="nl-NL" b="1" dirty="0" err="1"/>
              <a:t>ongecondioneerde</a:t>
            </a:r>
            <a:r>
              <a:rPr lang="nl-NL" b="1" dirty="0"/>
              <a:t> reactie</a:t>
            </a:r>
          </a:p>
          <a:p>
            <a:endParaRPr lang="nl-NL" dirty="0"/>
          </a:p>
        </p:txBody>
      </p:sp>
      <p:grpSp>
        <p:nvGrpSpPr>
          <p:cNvPr id="74" name="Groep 73">
            <a:extLst>
              <a:ext uri="{FF2B5EF4-FFF2-40B4-BE49-F238E27FC236}">
                <a16:creationId xmlns:a16="http://schemas.microsoft.com/office/drawing/2014/main" id="{09E19921-8A49-B79C-425B-27F9B8D1C9B2}"/>
              </a:ext>
            </a:extLst>
          </p:cNvPr>
          <p:cNvGrpSpPr/>
          <p:nvPr/>
        </p:nvGrpSpPr>
        <p:grpSpPr>
          <a:xfrm>
            <a:off x="6590968" y="1738675"/>
            <a:ext cx="1230480" cy="127800"/>
            <a:chOff x="6590968" y="1738675"/>
            <a:chExt cx="1230480" cy="127800"/>
          </a:xfrm>
        </p:grpSpPr>
        <mc:AlternateContent xmlns:mc="http://schemas.openxmlformats.org/markup-compatibility/2006">
          <mc:Choice xmlns:p14="http://schemas.microsoft.com/office/powerpoint/2010/main" Requires="p14">
            <p:contentPart p14:bwMode="auto" r:id="rId3">
              <p14:nvContentPartPr>
                <p14:cNvPr id="72" name="Inkt 71">
                  <a:extLst>
                    <a:ext uri="{FF2B5EF4-FFF2-40B4-BE49-F238E27FC236}">
                      <a16:creationId xmlns:a16="http://schemas.microsoft.com/office/drawing/2014/main" id="{F6115DDB-39CE-E9E1-2031-833B831EBDAE}"/>
                    </a:ext>
                  </a:extLst>
                </p14:cNvPr>
                <p14:cNvContentPartPr/>
                <p14:nvPr/>
              </p14:nvContentPartPr>
              <p14:xfrm>
                <a:off x="6590968" y="1738675"/>
                <a:ext cx="1230480" cy="109080"/>
              </p14:xfrm>
            </p:contentPart>
          </mc:Choice>
          <mc:Fallback>
            <p:pic>
              <p:nvPicPr>
                <p:cNvPr id="72" name="Inkt 71">
                  <a:extLst>
                    <a:ext uri="{FF2B5EF4-FFF2-40B4-BE49-F238E27FC236}">
                      <a16:creationId xmlns:a16="http://schemas.microsoft.com/office/drawing/2014/main" id="{F6115DDB-39CE-E9E1-2031-833B831EBDAE}"/>
                    </a:ext>
                  </a:extLst>
                </p:cNvPr>
                <p:cNvPicPr/>
                <p:nvPr/>
              </p:nvPicPr>
              <p:blipFill>
                <a:blip r:embed="rId4"/>
                <a:stretch>
                  <a:fillRect/>
                </a:stretch>
              </p:blipFill>
              <p:spPr>
                <a:xfrm>
                  <a:off x="6527968" y="1676035"/>
                  <a:ext cx="1356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3" name="Inkt 72">
                  <a:extLst>
                    <a:ext uri="{FF2B5EF4-FFF2-40B4-BE49-F238E27FC236}">
                      <a16:creationId xmlns:a16="http://schemas.microsoft.com/office/drawing/2014/main" id="{0DFB45BF-655F-A760-D5C6-87F5C01EF6AF}"/>
                    </a:ext>
                  </a:extLst>
                </p14:cNvPr>
                <p14:cNvContentPartPr/>
                <p14:nvPr/>
              </p14:nvContentPartPr>
              <p14:xfrm>
                <a:off x="6718048" y="1866115"/>
                <a:ext cx="65160" cy="360"/>
              </p14:xfrm>
            </p:contentPart>
          </mc:Choice>
          <mc:Fallback>
            <p:pic>
              <p:nvPicPr>
                <p:cNvPr id="73" name="Inkt 72">
                  <a:extLst>
                    <a:ext uri="{FF2B5EF4-FFF2-40B4-BE49-F238E27FC236}">
                      <a16:creationId xmlns:a16="http://schemas.microsoft.com/office/drawing/2014/main" id="{0DFB45BF-655F-A760-D5C6-87F5C01EF6AF}"/>
                    </a:ext>
                  </a:extLst>
                </p:cNvPr>
                <p:cNvPicPr/>
                <p:nvPr/>
              </p:nvPicPr>
              <p:blipFill>
                <a:blip r:embed="rId6"/>
                <a:stretch>
                  <a:fillRect/>
                </a:stretch>
              </p:blipFill>
              <p:spPr>
                <a:xfrm>
                  <a:off x="6655048" y="1803475"/>
                  <a:ext cx="19080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5" name="Inkt 74">
                <a:extLst>
                  <a:ext uri="{FF2B5EF4-FFF2-40B4-BE49-F238E27FC236}">
                    <a16:creationId xmlns:a16="http://schemas.microsoft.com/office/drawing/2014/main" id="{8E542E54-DB6C-9064-176C-FC42E308BF5C}"/>
                  </a:ext>
                </a:extLst>
              </p14:cNvPr>
              <p14:cNvContentPartPr/>
              <p14:nvPr/>
            </p14:nvContentPartPr>
            <p14:xfrm>
              <a:off x="6668008" y="1258795"/>
              <a:ext cx="1101600" cy="449280"/>
            </p14:xfrm>
          </p:contentPart>
        </mc:Choice>
        <mc:Fallback>
          <p:pic>
            <p:nvPicPr>
              <p:cNvPr id="75" name="Inkt 74">
                <a:extLst>
                  <a:ext uri="{FF2B5EF4-FFF2-40B4-BE49-F238E27FC236}">
                    <a16:creationId xmlns:a16="http://schemas.microsoft.com/office/drawing/2014/main" id="{8E542E54-DB6C-9064-176C-FC42E308BF5C}"/>
                  </a:ext>
                </a:extLst>
              </p:cNvPr>
              <p:cNvPicPr/>
              <p:nvPr/>
            </p:nvPicPr>
            <p:blipFill>
              <a:blip r:embed="rId8"/>
              <a:stretch>
                <a:fillRect/>
              </a:stretch>
            </p:blipFill>
            <p:spPr>
              <a:xfrm>
                <a:off x="6605008" y="1195795"/>
                <a:ext cx="122724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7" name="Inkt 76">
                <a:extLst>
                  <a:ext uri="{FF2B5EF4-FFF2-40B4-BE49-F238E27FC236}">
                    <a16:creationId xmlns:a16="http://schemas.microsoft.com/office/drawing/2014/main" id="{C4AD7248-46A8-EBD5-CF16-2217A6551EEB}"/>
                  </a:ext>
                </a:extLst>
              </p14:cNvPr>
              <p14:cNvContentPartPr/>
              <p14:nvPr/>
            </p14:nvContentPartPr>
            <p14:xfrm>
              <a:off x="7652248" y="1369675"/>
              <a:ext cx="617040" cy="84960"/>
            </p14:xfrm>
          </p:contentPart>
        </mc:Choice>
        <mc:Fallback>
          <p:pic>
            <p:nvPicPr>
              <p:cNvPr id="77" name="Inkt 76">
                <a:extLst>
                  <a:ext uri="{FF2B5EF4-FFF2-40B4-BE49-F238E27FC236}">
                    <a16:creationId xmlns:a16="http://schemas.microsoft.com/office/drawing/2014/main" id="{C4AD7248-46A8-EBD5-CF16-2217A6551EEB}"/>
                  </a:ext>
                </a:extLst>
              </p:cNvPr>
              <p:cNvPicPr/>
              <p:nvPr/>
            </p:nvPicPr>
            <p:blipFill>
              <a:blip r:embed="rId10"/>
              <a:stretch>
                <a:fillRect/>
              </a:stretch>
            </p:blipFill>
            <p:spPr>
              <a:xfrm>
                <a:off x="7589248" y="1307035"/>
                <a:ext cx="742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9" name="Inkt 78">
                <a:extLst>
                  <a:ext uri="{FF2B5EF4-FFF2-40B4-BE49-F238E27FC236}">
                    <a16:creationId xmlns:a16="http://schemas.microsoft.com/office/drawing/2014/main" id="{B84D009A-85EA-38B0-1790-A6ADF114AC6B}"/>
                  </a:ext>
                </a:extLst>
              </p14:cNvPr>
              <p14:cNvContentPartPr/>
              <p14:nvPr/>
            </p14:nvContentPartPr>
            <p14:xfrm>
              <a:off x="8410768" y="1483435"/>
              <a:ext cx="613080" cy="345600"/>
            </p14:xfrm>
          </p:contentPart>
        </mc:Choice>
        <mc:Fallback>
          <p:pic>
            <p:nvPicPr>
              <p:cNvPr id="79" name="Inkt 78">
                <a:extLst>
                  <a:ext uri="{FF2B5EF4-FFF2-40B4-BE49-F238E27FC236}">
                    <a16:creationId xmlns:a16="http://schemas.microsoft.com/office/drawing/2014/main" id="{B84D009A-85EA-38B0-1790-A6ADF114AC6B}"/>
                  </a:ext>
                </a:extLst>
              </p:cNvPr>
              <p:cNvPicPr/>
              <p:nvPr/>
            </p:nvPicPr>
            <p:blipFill>
              <a:blip r:embed="rId12"/>
              <a:stretch>
                <a:fillRect/>
              </a:stretch>
            </p:blipFill>
            <p:spPr>
              <a:xfrm>
                <a:off x="8347768" y="1420435"/>
                <a:ext cx="73872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0" name="Inkt 79">
                <a:extLst>
                  <a:ext uri="{FF2B5EF4-FFF2-40B4-BE49-F238E27FC236}">
                    <a16:creationId xmlns:a16="http://schemas.microsoft.com/office/drawing/2014/main" id="{F183C736-C69B-E962-B722-15FAB04F128E}"/>
                  </a:ext>
                </a:extLst>
              </p14:cNvPr>
              <p14:cNvContentPartPr/>
              <p14:nvPr/>
            </p14:nvContentPartPr>
            <p14:xfrm>
              <a:off x="7892728" y="1751995"/>
              <a:ext cx="585720" cy="245160"/>
            </p14:xfrm>
          </p:contentPart>
        </mc:Choice>
        <mc:Fallback>
          <p:pic>
            <p:nvPicPr>
              <p:cNvPr id="80" name="Inkt 79">
                <a:extLst>
                  <a:ext uri="{FF2B5EF4-FFF2-40B4-BE49-F238E27FC236}">
                    <a16:creationId xmlns:a16="http://schemas.microsoft.com/office/drawing/2014/main" id="{F183C736-C69B-E962-B722-15FAB04F128E}"/>
                  </a:ext>
                </a:extLst>
              </p:cNvPr>
              <p:cNvPicPr/>
              <p:nvPr/>
            </p:nvPicPr>
            <p:blipFill>
              <a:blip r:embed="rId14"/>
              <a:stretch>
                <a:fillRect/>
              </a:stretch>
            </p:blipFill>
            <p:spPr>
              <a:xfrm>
                <a:off x="7830088" y="1688995"/>
                <a:ext cx="7113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1" name="Inkt 80">
                <a:extLst>
                  <a:ext uri="{FF2B5EF4-FFF2-40B4-BE49-F238E27FC236}">
                    <a16:creationId xmlns:a16="http://schemas.microsoft.com/office/drawing/2014/main" id="{148AB97F-97F9-4F0F-C273-330256D972A6}"/>
                  </a:ext>
                </a:extLst>
              </p14:cNvPr>
              <p14:cNvContentPartPr/>
              <p14:nvPr/>
            </p14:nvContentPartPr>
            <p14:xfrm>
              <a:off x="9031768" y="3069595"/>
              <a:ext cx="1548000" cy="543600"/>
            </p14:xfrm>
          </p:contentPart>
        </mc:Choice>
        <mc:Fallback>
          <p:pic>
            <p:nvPicPr>
              <p:cNvPr id="81" name="Inkt 80">
                <a:extLst>
                  <a:ext uri="{FF2B5EF4-FFF2-40B4-BE49-F238E27FC236}">
                    <a16:creationId xmlns:a16="http://schemas.microsoft.com/office/drawing/2014/main" id="{148AB97F-97F9-4F0F-C273-330256D972A6}"/>
                  </a:ext>
                </a:extLst>
              </p:cNvPr>
              <p:cNvPicPr/>
              <p:nvPr/>
            </p:nvPicPr>
            <p:blipFill>
              <a:blip r:embed="rId16"/>
              <a:stretch>
                <a:fillRect/>
              </a:stretch>
            </p:blipFill>
            <p:spPr>
              <a:xfrm>
                <a:off x="8969128" y="3006595"/>
                <a:ext cx="1673640" cy="669240"/>
              </a:xfrm>
              <a:prstGeom prst="rect">
                <a:avLst/>
              </a:prstGeom>
            </p:spPr>
          </p:pic>
        </mc:Fallback>
      </mc:AlternateContent>
    </p:spTree>
    <p:extLst>
      <p:ext uri="{BB962C8B-B14F-4D97-AF65-F5344CB8AC3E}">
        <p14:creationId xmlns:p14="http://schemas.microsoft.com/office/powerpoint/2010/main" val="1680191598"/>
      </p:ext>
    </p:extLst>
  </p:cSld>
  <p:clrMapOvr>
    <a:masterClrMapping/>
  </p:clrMapOvr>
</p:sld>
</file>

<file path=ppt/theme/theme1.xml><?xml version="1.0" encoding="utf-8"?>
<a:theme xmlns:a="http://schemas.openxmlformats.org/drawingml/2006/main" name="Leaf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BBA9A98A9A78498362B4D010F0CE7B" ma:contentTypeVersion="12" ma:contentTypeDescription="Create a new document." ma:contentTypeScope="" ma:versionID="e3d47fffa1c2f0dde8b8c298a8c922fc">
  <xsd:schema xmlns:xsd="http://www.w3.org/2001/XMLSchema" xmlns:xs="http://www.w3.org/2001/XMLSchema" xmlns:p="http://schemas.microsoft.com/office/2006/metadata/properties" xmlns:ns3="f1d3250f-14d8-48ca-a721-f5ba91187d3f" xmlns:ns4="dfd20c46-ce69-4315-84fb-40bdf327d35a" targetNamespace="http://schemas.microsoft.com/office/2006/metadata/properties" ma:root="true" ma:fieldsID="fde1a9de68cbe3f446ac6298467cad8d" ns3:_="" ns4:_="">
    <xsd:import namespace="f1d3250f-14d8-48ca-a721-f5ba91187d3f"/>
    <xsd:import namespace="dfd20c46-ce69-4315-84fb-40bdf327d3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3250f-14d8-48ca-a721-f5ba91187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_activity" ma:index="12"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d20c46-ce69-4315-84fb-40bdf327d35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1d3250f-14d8-48ca-a721-f5ba91187d3f" xsi:nil="true"/>
  </documentManagement>
</p:properties>
</file>

<file path=customXml/itemProps1.xml><?xml version="1.0" encoding="utf-8"?>
<ds:datastoreItem xmlns:ds="http://schemas.openxmlformats.org/officeDocument/2006/customXml" ds:itemID="{9CB0E747-44C8-409C-920F-334661158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3250f-14d8-48ca-a721-f5ba91187d3f"/>
    <ds:schemaRef ds:uri="dfd20c46-ce69-4315-84fb-40bdf327d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C938F3-77C8-4817-8907-E1714ED5B86D}">
  <ds:schemaRefs>
    <ds:schemaRef ds:uri="http://schemas.microsoft.com/sharepoint/v3/contenttype/forms"/>
  </ds:schemaRefs>
</ds:datastoreItem>
</file>

<file path=customXml/itemProps3.xml><?xml version="1.0" encoding="utf-8"?>
<ds:datastoreItem xmlns:ds="http://schemas.openxmlformats.org/officeDocument/2006/customXml" ds:itemID="{AB8E9A14-116D-4C79-97D4-9CB2C31C4F64}">
  <ds:schemaRefs>
    <ds:schemaRef ds:uri="http://schemas.microsoft.com/office/2006/documentManagement/types"/>
    <ds:schemaRef ds:uri="http://purl.org/dc/dcmitype/"/>
    <ds:schemaRef ds:uri="http://schemas.openxmlformats.org/package/2006/metadata/core-properties"/>
    <ds:schemaRef ds:uri="http://purl.org/dc/terms/"/>
    <ds:schemaRef ds:uri="http://www.w3.org/XML/1998/namespace"/>
    <ds:schemaRef ds:uri="f1d3250f-14d8-48ca-a721-f5ba91187d3f"/>
    <ds:schemaRef ds:uri="dfd20c46-ce69-4315-84fb-40bdf327d35a"/>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TM04033917[[fn=Berlijn]]</Template>
  <TotalTime>13937</TotalTime>
  <Words>1146</Words>
  <Application>Microsoft Office PowerPoint</Application>
  <PresentationFormat>Breedbeeld</PresentationFormat>
  <Paragraphs>123</Paragraphs>
  <Slides>23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Avenir Next LT Pro Light</vt:lpstr>
      <vt:lpstr>Calibri</vt:lpstr>
      <vt:lpstr>Rockwell Nova Light</vt:lpstr>
      <vt:lpstr>Wingdings</vt:lpstr>
      <vt:lpstr>LeafVTI</vt:lpstr>
      <vt:lpstr>Optimalisatie van de eye blink methode.</vt:lpstr>
      <vt:lpstr>Agenda </vt:lpstr>
      <vt:lpstr>doelstelling</vt:lpstr>
      <vt:lpstr>Klassieke conditionering</vt:lpstr>
      <vt:lpstr>Myeline</vt:lpstr>
      <vt:lpstr>Perineuronale netten</vt:lpstr>
      <vt:lpstr>methode</vt:lpstr>
      <vt:lpstr>Pedestal operatie</vt:lpstr>
      <vt:lpstr>Tijden van de eyeblink conditioning en opstelling</vt:lpstr>
      <vt:lpstr>Eye blink conditioning</vt:lpstr>
      <vt:lpstr>perfusie</vt:lpstr>
      <vt:lpstr>kleuring</vt:lpstr>
      <vt:lpstr>microscopie</vt:lpstr>
      <vt:lpstr>Analyse myeline</vt:lpstr>
      <vt:lpstr>Wfa analyse</vt:lpstr>
      <vt:lpstr>Resultaten eye blink conditioning</vt:lpstr>
      <vt:lpstr>Resultaten myeline analyse</vt:lpstr>
      <vt:lpstr>Resultaten wfa analyse</vt:lpstr>
      <vt:lpstr>conclusie</vt:lpstr>
      <vt:lpstr>Vragen                                                                                                                                                                                                                                                                                                                                                                                                                                                                                                                                                                                                                                                                                                                                                       </vt:lpstr>
      <vt:lpstr>Leercurves van gentle handled en controle</vt:lpstr>
      <vt:lpstr>myeline boxplots van gentle handled en controle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Vreeken, Jop</dc:creator>
  <cp:lastModifiedBy>Vreeken, Jop</cp:lastModifiedBy>
  <cp:revision>3</cp:revision>
  <dcterms:created xsi:type="dcterms:W3CDTF">2023-06-20T07:19:56Z</dcterms:created>
  <dcterms:modified xsi:type="dcterms:W3CDTF">2023-06-29T23:37:22Z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0x01010007BBA9A98A9A78498362B4D010F0CE7B</vt:lpwstr>
  </property>
</Properties>
</file>