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5" r:id="rId3"/>
    <p:sldId id="266" r:id="rId4"/>
    <p:sldId id="257" r:id="rId5"/>
    <p:sldId id="268" r:id="rId6"/>
    <p:sldId id="267" r:id="rId7"/>
    <p:sldId id="269" r:id="rId8"/>
    <p:sldId id="270" r:id="rId9"/>
    <p:sldId id="271" r:id="rId10"/>
    <p:sldId id="272" r:id="rId11"/>
    <p:sldId id="259" r:id="rId12"/>
    <p:sldId id="274" r:id="rId13"/>
    <p:sldId id="275" r:id="rId14"/>
    <p:sldId id="260" r:id="rId15"/>
    <p:sldId id="258" r:id="rId16"/>
    <p:sldId id="273" r:id="rId17"/>
    <p:sldId id="261" r:id="rId18"/>
    <p:sldId id="263" r:id="rId19"/>
    <p:sldId id="264" r:id="rId20"/>
    <p:sldId id="276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A48567-8416-44F4-8C99-7B57B3EE78D8}" v="45" dt="2023-03-12T15:10:05.7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939" autoAdjust="0"/>
  </p:normalViewPr>
  <p:slideViewPr>
    <p:cSldViewPr snapToGrid="0">
      <p:cViewPr varScale="1">
        <p:scale>
          <a:sx n="47" d="100"/>
          <a:sy n="47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nippe, Linda" userId="f9d9b248-1f1a-48ca-9d7a-68d1d6f9fe17" providerId="ADAL" clId="{7FA48567-8416-44F4-8C99-7B57B3EE78D8}"/>
    <pc:docChg chg="undo custSel addSld delSld modSld sldOrd">
      <pc:chgData name="Snippe, Linda" userId="f9d9b248-1f1a-48ca-9d7a-68d1d6f9fe17" providerId="ADAL" clId="{7FA48567-8416-44F4-8C99-7B57B3EE78D8}" dt="2023-03-12T15:10:13.618" v="2354" actId="14100"/>
      <pc:docMkLst>
        <pc:docMk/>
      </pc:docMkLst>
      <pc:sldChg chg="addSp delSp modSp mod setBg setClrOvrMap modNotesTx">
        <pc:chgData name="Snippe, Linda" userId="f9d9b248-1f1a-48ca-9d7a-68d1d6f9fe17" providerId="ADAL" clId="{7FA48567-8416-44F4-8C99-7B57B3EE78D8}" dt="2023-03-12T15:10:13.618" v="2354" actId="14100"/>
        <pc:sldMkLst>
          <pc:docMk/>
          <pc:sldMk cId="1007658234" sldId="256"/>
        </pc:sldMkLst>
        <pc:spChg chg="mod">
          <ac:chgData name="Snippe, Linda" userId="f9d9b248-1f1a-48ca-9d7a-68d1d6f9fe17" providerId="ADAL" clId="{7FA48567-8416-44F4-8C99-7B57B3EE78D8}" dt="2023-03-12T15:10:02.418" v="2351" actId="1076"/>
          <ac:spMkLst>
            <pc:docMk/>
            <pc:sldMk cId="1007658234" sldId="256"/>
            <ac:spMk id="2" creationId="{C586BC7C-D965-AA2A-DF1A-CF4F6A7B171C}"/>
          </ac:spMkLst>
        </pc:spChg>
        <pc:spChg chg="mod">
          <ac:chgData name="Snippe, Linda" userId="f9d9b248-1f1a-48ca-9d7a-68d1d6f9fe17" providerId="ADAL" clId="{7FA48567-8416-44F4-8C99-7B57B3EE78D8}" dt="2023-03-05T18:29:36.817" v="846" actId="26606"/>
          <ac:spMkLst>
            <pc:docMk/>
            <pc:sldMk cId="1007658234" sldId="256"/>
            <ac:spMk id="3" creationId="{887ED0D9-BEFE-7736-B0E3-903BE380A22C}"/>
          </ac:spMkLst>
        </pc:spChg>
        <pc:spChg chg="add del">
          <ac:chgData name="Snippe, Linda" userId="f9d9b248-1f1a-48ca-9d7a-68d1d6f9fe17" providerId="ADAL" clId="{7FA48567-8416-44F4-8C99-7B57B3EE78D8}" dt="2023-03-05T18:29:36.817" v="846" actId="26606"/>
          <ac:spMkLst>
            <pc:docMk/>
            <pc:sldMk cId="1007658234" sldId="256"/>
            <ac:spMk id="13" creationId="{E49CC64F-7275-4E33-961B-0C5CDC439875}"/>
          </ac:spMkLst>
        </pc:spChg>
        <pc:spChg chg="add del">
          <ac:chgData name="Snippe, Linda" userId="f9d9b248-1f1a-48ca-9d7a-68d1d6f9fe17" providerId="ADAL" clId="{7FA48567-8416-44F4-8C99-7B57B3EE78D8}" dt="2023-03-05T18:29:36.817" v="846" actId="26606"/>
          <ac:spMkLst>
            <pc:docMk/>
            <pc:sldMk cId="1007658234" sldId="256"/>
            <ac:spMk id="2055" creationId="{AE6CA01B-0DEB-4E9A-9768-B728DA42C1D4}"/>
          </ac:spMkLst>
        </pc:spChg>
        <pc:grpChg chg="add del">
          <ac:chgData name="Snippe, Linda" userId="f9d9b248-1f1a-48ca-9d7a-68d1d6f9fe17" providerId="ADAL" clId="{7FA48567-8416-44F4-8C99-7B57B3EE78D8}" dt="2023-03-05T18:29:36.817" v="846" actId="26606"/>
          <ac:grpSpMkLst>
            <pc:docMk/>
            <pc:sldMk cId="1007658234" sldId="256"/>
            <ac:grpSpMk id="2057" creationId="{A57D8C8E-634E-4E83-9657-225A4DFE47ED}"/>
          </ac:grpSpMkLst>
        </pc:grpChg>
        <pc:picChg chg="mod">
          <ac:chgData name="Snippe, Linda" userId="f9d9b248-1f1a-48ca-9d7a-68d1d6f9fe17" providerId="ADAL" clId="{7FA48567-8416-44F4-8C99-7B57B3EE78D8}" dt="2023-03-05T18:29:36.817" v="846" actId="26606"/>
          <ac:picMkLst>
            <pc:docMk/>
            <pc:sldMk cId="1007658234" sldId="256"/>
            <ac:picMk id="4" creationId="{A557418C-8A2B-266B-CD9F-0855BA48F6E2}"/>
          </ac:picMkLst>
        </pc:picChg>
        <pc:picChg chg="add mod">
          <ac:chgData name="Snippe, Linda" userId="f9d9b248-1f1a-48ca-9d7a-68d1d6f9fe17" providerId="ADAL" clId="{7FA48567-8416-44F4-8C99-7B57B3EE78D8}" dt="2023-03-12T15:10:13.618" v="2354" actId="14100"/>
          <ac:picMkLst>
            <pc:docMk/>
            <pc:sldMk cId="1007658234" sldId="256"/>
            <ac:picMk id="6" creationId="{E684C860-6332-9698-5C4C-8A21E0B85D46}"/>
          </ac:picMkLst>
        </pc:picChg>
        <pc:picChg chg="mod">
          <ac:chgData name="Snippe, Linda" userId="f9d9b248-1f1a-48ca-9d7a-68d1d6f9fe17" providerId="ADAL" clId="{7FA48567-8416-44F4-8C99-7B57B3EE78D8}" dt="2023-03-05T18:29:36.817" v="846" actId="26606"/>
          <ac:picMkLst>
            <pc:docMk/>
            <pc:sldMk cId="1007658234" sldId="256"/>
            <ac:picMk id="14" creationId="{F3AFC3F1-305F-EAF9-B079-497DAFE5F57E}"/>
          </ac:picMkLst>
        </pc:picChg>
        <pc:picChg chg="mod ord">
          <ac:chgData name="Snippe, Linda" userId="f9d9b248-1f1a-48ca-9d7a-68d1d6f9fe17" providerId="ADAL" clId="{7FA48567-8416-44F4-8C99-7B57B3EE78D8}" dt="2023-03-05T18:29:36.817" v="846" actId="26606"/>
          <ac:picMkLst>
            <pc:docMk/>
            <pc:sldMk cId="1007658234" sldId="256"/>
            <ac:picMk id="2050" creationId="{36B218B3-F850-5902-4262-34A360259F20}"/>
          </ac:picMkLst>
        </pc:picChg>
      </pc:sldChg>
      <pc:sldChg chg="addSp delSp modSp mod setBg setClrOvrMap modNotesTx">
        <pc:chgData name="Snippe, Linda" userId="f9d9b248-1f1a-48ca-9d7a-68d1d6f9fe17" providerId="ADAL" clId="{7FA48567-8416-44F4-8C99-7B57B3EE78D8}" dt="2023-03-05T18:30:28.563" v="848" actId="20577"/>
        <pc:sldMkLst>
          <pc:docMk/>
          <pc:sldMk cId="3625478722" sldId="257"/>
        </pc:sldMkLst>
        <pc:spChg chg="mod">
          <ac:chgData name="Snippe, Linda" userId="f9d9b248-1f1a-48ca-9d7a-68d1d6f9fe17" providerId="ADAL" clId="{7FA48567-8416-44F4-8C99-7B57B3EE78D8}" dt="2023-03-05T18:30:28.563" v="848" actId="20577"/>
          <ac:spMkLst>
            <pc:docMk/>
            <pc:sldMk cId="3625478722" sldId="257"/>
            <ac:spMk id="2" creationId="{70354BDE-BF73-24F4-6A9A-6D86C2D22C04}"/>
          </ac:spMkLst>
        </pc:spChg>
        <pc:spChg chg="mod">
          <ac:chgData name="Snippe, Linda" userId="f9d9b248-1f1a-48ca-9d7a-68d1d6f9fe17" providerId="ADAL" clId="{7FA48567-8416-44F4-8C99-7B57B3EE78D8}" dt="2023-03-05T18:30:10.449" v="847" actId="26606"/>
          <ac:spMkLst>
            <pc:docMk/>
            <pc:sldMk cId="3625478722" sldId="257"/>
            <ac:spMk id="3" creationId="{19F2CCCD-7D9F-76A6-6EB7-C54C7BD248DD}"/>
          </ac:spMkLst>
        </pc:spChg>
        <pc:spChg chg="add del">
          <ac:chgData name="Snippe, Linda" userId="f9d9b248-1f1a-48ca-9d7a-68d1d6f9fe17" providerId="ADAL" clId="{7FA48567-8416-44F4-8C99-7B57B3EE78D8}" dt="2023-03-05T17:46:29.645" v="4" actId="26606"/>
          <ac:spMkLst>
            <pc:docMk/>
            <pc:sldMk cId="3625478722" sldId="257"/>
            <ac:spMk id="3079" creationId="{E91DC736-0EF8-4F87-9146-EBF1D2EE4D3D}"/>
          </ac:spMkLst>
        </pc:spChg>
        <pc:spChg chg="add del">
          <ac:chgData name="Snippe, Linda" userId="f9d9b248-1f1a-48ca-9d7a-68d1d6f9fe17" providerId="ADAL" clId="{7FA48567-8416-44F4-8C99-7B57B3EE78D8}" dt="2023-03-05T17:46:29.645" v="4" actId="26606"/>
          <ac:spMkLst>
            <pc:docMk/>
            <pc:sldMk cId="3625478722" sldId="257"/>
            <ac:spMk id="3081" creationId="{097CD68E-23E3-4007-8847-CD0944C4F7BE}"/>
          </ac:spMkLst>
        </pc:spChg>
        <pc:spChg chg="add del">
          <ac:chgData name="Snippe, Linda" userId="f9d9b248-1f1a-48ca-9d7a-68d1d6f9fe17" providerId="ADAL" clId="{7FA48567-8416-44F4-8C99-7B57B3EE78D8}" dt="2023-03-05T17:46:29.645" v="4" actId="26606"/>
          <ac:spMkLst>
            <pc:docMk/>
            <pc:sldMk cId="3625478722" sldId="257"/>
            <ac:spMk id="3083" creationId="{AF2F604E-43BE-4DC3-B983-E071523364F8}"/>
          </ac:spMkLst>
        </pc:spChg>
        <pc:spChg chg="add del">
          <ac:chgData name="Snippe, Linda" userId="f9d9b248-1f1a-48ca-9d7a-68d1d6f9fe17" providerId="ADAL" clId="{7FA48567-8416-44F4-8C99-7B57B3EE78D8}" dt="2023-03-05T17:46:29.645" v="4" actId="26606"/>
          <ac:spMkLst>
            <pc:docMk/>
            <pc:sldMk cId="3625478722" sldId="257"/>
            <ac:spMk id="3085" creationId="{08C9B587-E65E-4B52-B37C-ABEBB6E87928}"/>
          </ac:spMkLst>
        </pc:spChg>
        <pc:spChg chg="add del">
          <ac:chgData name="Snippe, Linda" userId="f9d9b248-1f1a-48ca-9d7a-68d1d6f9fe17" providerId="ADAL" clId="{7FA48567-8416-44F4-8C99-7B57B3EE78D8}" dt="2023-03-05T17:46:35.701" v="6" actId="26606"/>
          <ac:spMkLst>
            <pc:docMk/>
            <pc:sldMk cId="3625478722" sldId="257"/>
            <ac:spMk id="3087" creationId="{D928DD85-BB99-450D-A702-2683E0296282}"/>
          </ac:spMkLst>
        </pc:spChg>
        <pc:spChg chg="add del">
          <ac:chgData name="Snippe, Linda" userId="f9d9b248-1f1a-48ca-9d7a-68d1d6f9fe17" providerId="ADAL" clId="{7FA48567-8416-44F4-8C99-7B57B3EE78D8}" dt="2023-03-05T17:46:35.701" v="6" actId="26606"/>
          <ac:spMkLst>
            <pc:docMk/>
            <pc:sldMk cId="3625478722" sldId="257"/>
            <ac:spMk id="3088" creationId="{240E5BD2-4019-4012-A1AA-628900E659E9}"/>
          </ac:spMkLst>
        </pc:spChg>
        <pc:spChg chg="add del">
          <ac:chgData name="Snippe, Linda" userId="f9d9b248-1f1a-48ca-9d7a-68d1d6f9fe17" providerId="ADAL" clId="{7FA48567-8416-44F4-8C99-7B57B3EE78D8}" dt="2023-03-05T17:56:12.566" v="396" actId="26606"/>
          <ac:spMkLst>
            <pc:docMk/>
            <pc:sldMk cId="3625478722" sldId="257"/>
            <ac:spMk id="3090" creationId="{3CD9DF72-87A3-404E-A828-84CBF11A8303}"/>
          </ac:spMkLst>
        </pc:spChg>
        <pc:spChg chg="add del">
          <ac:chgData name="Snippe, Linda" userId="f9d9b248-1f1a-48ca-9d7a-68d1d6f9fe17" providerId="ADAL" clId="{7FA48567-8416-44F4-8C99-7B57B3EE78D8}" dt="2023-03-05T18:08:40.323" v="712" actId="26606"/>
          <ac:spMkLst>
            <pc:docMk/>
            <pc:sldMk cId="3625478722" sldId="257"/>
            <ac:spMk id="3096" creationId="{F2148B94-829B-4D06-81FB-D8797E1EC88D}"/>
          </ac:spMkLst>
        </pc:spChg>
        <pc:spChg chg="add del">
          <ac:chgData name="Snippe, Linda" userId="f9d9b248-1f1a-48ca-9d7a-68d1d6f9fe17" providerId="ADAL" clId="{7FA48567-8416-44F4-8C99-7B57B3EE78D8}" dt="2023-03-05T18:08:40.323" v="712" actId="26606"/>
          <ac:spMkLst>
            <pc:docMk/>
            <pc:sldMk cId="3625478722" sldId="257"/>
            <ac:spMk id="3098" creationId="{CD84038B-4A56-439B-A184-79B2D4506692}"/>
          </ac:spMkLst>
        </pc:spChg>
        <pc:spChg chg="add del">
          <ac:chgData name="Snippe, Linda" userId="f9d9b248-1f1a-48ca-9d7a-68d1d6f9fe17" providerId="ADAL" clId="{7FA48567-8416-44F4-8C99-7B57B3EE78D8}" dt="2023-03-05T18:08:40.323" v="712" actId="26606"/>
          <ac:spMkLst>
            <pc:docMk/>
            <pc:sldMk cId="3625478722" sldId="257"/>
            <ac:spMk id="3100" creationId="{4F96EE13-2C4D-4262-812E-DDE5FC35F0AD}"/>
          </ac:spMkLst>
        </pc:spChg>
        <pc:spChg chg="add del">
          <ac:chgData name="Snippe, Linda" userId="f9d9b248-1f1a-48ca-9d7a-68d1d6f9fe17" providerId="ADAL" clId="{7FA48567-8416-44F4-8C99-7B57B3EE78D8}" dt="2023-03-05T18:08:37.631" v="709" actId="26606"/>
          <ac:spMkLst>
            <pc:docMk/>
            <pc:sldMk cId="3625478722" sldId="257"/>
            <ac:spMk id="3105" creationId="{04812C46-200A-4DEB-A05E-3ED6C68C2387}"/>
          </ac:spMkLst>
        </pc:spChg>
        <pc:spChg chg="add del">
          <ac:chgData name="Snippe, Linda" userId="f9d9b248-1f1a-48ca-9d7a-68d1d6f9fe17" providerId="ADAL" clId="{7FA48567-8416-44F4-8C99-7B57B3EE78D8}" dt="2023-03-05T18:08:37.631" v="709" actId="26606"/>
          <ac:spMkLst>
            <pc:docMk/>
            <pc:sldMk cId="3625478722" sldId="257"/>
            <ac:spMk id="3107" creationId="{D1EA859B-E555-4109-94F3-6700E046E008}"/>
          </ac:spMkLst>
        </pc:spChg>
        <pc:spChg chg="add del">
          <ac:chgData name="Snippe, Linda" userId="f9d9b248-1f1a-48ca-9d7a-68d1d6f9fe17" providerId="ADAL" clId="{7FA48567-8416-44F4-8C99-7B57B3EE78D8}" dt="2023-03-05T18:08:40.319" v="711" actId="26606"/>
          <ac:spMkLst>
            <pc:docMk/>
            <pc:sldMk cId="3625478722" sldId="257"/>
            <ac:spMk id="3109" creationId="{1E547BA6-BAE0-43BB-A7CA-60F69CE252F0}"/>
          </ac:spMkLst>
        </pc:spChg>
        <pc:spChg chg="add del">
          <ac:chgData name="Snippe, Linda" userId="f9d9b248-1f1a-48ca-9d7a-68d1d6f9fe17" providerId="ADAL" clId="{7FA48567-8416-44F4-8C99-7B57B3EE78D8}" dt="2023-03-05T18:08:40.319" v="711" actId="26606"/>
          <ac:spMkLst>
            <pc:docMk/>
            <pc:sldMk cId="3625478722" sldId="257"/>
            <ac:spMk id="3110" creationId="{2B566528-1B12-4246-9431-5C2D7D081168}"/>
          </ac:spMkLst>
        </pc:spChg>
        <pc:spChg chg="add del">
          <ac:chgData name="Snippe, Linda" userId="f9d9b248-1f1a-48ca-9d7a-68d1d6f9fe17" providerId="ADAL" clId="{7FA48567-8416-44F4-8C99-7B57B3EE78D8}" dt="2023-03-05T18:08:40.319" v="711" actId="26606"/>
          <ac:spMkLst>
            <pc:docMk/>
            <pc:sldMk cId="3625478722" sldId="257"/>
            <ac:spMk id="3114" creationId="{D3F51FEB-38FB-4F6C-9F7B-2F2AFAB65463}"/>
          </ac:spMkLst>
        </pc:spChg>
        <pc:spChg chg="add del">
          <ac:chgData name="Snippe, Linda" userId="f9d9b248-1f1a-48ca-9d7a-68d1d6f9fe17" providerId="ADAL" clId="{7FA48567-8416-44F4-8C99-7B57B3EE78D8}" dt="2023-03-05T18:30:10.449" v="847" actId="26606"/>
          <ac:spMkLst>
            <pc:docMk/>
            <pc:sldMk cId="3625478722" sldId="257"/>
            <ac:spMk id="3116" creationId="{C413D172-8B6A-47F5-9813-DE455773F3FB}"/>
          </ac:spMkLst>
        </pc:spChg>
        <pc:spChg chg="add">
          <ac:chgData name="Snippe, Linda" userId="f9d9b248-1f1a-48ca-9d7a-68d1d6f9fe17" providerId="ADAL" clId="{7FA48567-8416-44F4-8C99-7B57B3EE78D8}" dt="2023-03-05T18:30:10.449" v="847" actId="26606"/>
          <ac:spMkLst>
            <pc:docMk/>
            <pc:sldMk cId="3625478722" sldId="257"/>
            <ac:spMk id="3121" creationId="{86C7B4A1-154A-4DF0-AC46-F88D75A2E0FD}"/>
          </ac:spMkLst>
        </pc:spChg>
        <pc:grpChg chg="add del">
          <ac:chgData name="Snippe, Linda" userId="f9d9b248-1f1a-48ca-9d7a-68d1d6f9fe17" providerId="ADAL" clId="{7FA48567-8416-44F4-8C99-7B57B3EE78D8}" dt="2023-03-05T18:08:40.319" v="711" actId="26606"/>
          <ac:grpSpMkLst>
            <pc:docMk/>
            <pc:sldMk cId="3625478722" sldId="257"/>
            <ac:grpSpMk id="3111" creationId="{07EAA094-9CF6-4695-958A-33D9BCAA9474}"/>
          </ac:grpSpMkLst>
        </pc:grpChg>
        <pc:picChg chg="add mod ord">
          <ac:chgData name="Snippe, Linda" userId="f9d9b248-1f1a-48ca-9d7a-68d1d6f9fe17" providerId="ADAL" clId="{7FA48567-8416-44F4-8C99-7B57B3EE78D8}" dt="2023-03-05T18:30:10.449" v="847" actId="26606"/>
          <ac:picMkLst>
            <pc:docMk/>
            <pc:sldMk cId="3625478722" sldId="257"/>
            <ac:picMk id="3074" creationId="{E66BF39F-9458-E7C4-CEAA-E7CB517B8AE4}"/>
          </ac:picMkLst>
        </pc:picChg>
        <pc:cxnChg chg="add del">
          <ac:chgData name="Snippe, Linda" userId="f9d9b248-1f1a-48ca-9d7a-68d1d6f9fe17" providerId="ADAL" clId="{7FA48567-8416-44F4-8C99-7B57B3EE78D8}" dt="2023-03-05T17:56:12.566" v="396" actId="26606"/>
          <ac:cxnSpMkLst>
            <pc:docMk/>
            <pc:sldMk cId="3625478722" sldId="257"/>
            <ac:cxnSpMk id="3091" creationId="{20E3A342-4D61-4E3F-AF90-1AB42AEB96CC}"/>
          </ac:cxnSpMkLst>
        </pc:cxnChg>
      </pc:sldChg>
      <pc:sldChg chg="modSp mod modShow">
        <pc:chgData name="Snippe, Linda" userId="f9d9b248-1f1a-48ca-9d7a-68d1d6f9fe17" providerId="ADAL" clId="{7FA48567-8416-44F4-8C99-7B57B3EE78D8}" dt="2023-03-12T13:06:21.792" v="2348" actId="729"/>
        <pc:sldMkLst>
          <pc:docMk/>
          <pc:sldMk cId="3487319744" sldId="258"/>
        </pc:sldMkLst>
        <pc:spChg chg="mod">
          <ac:chgData name="Snippe, Linda" userId="f9d9b248-1f1a-48ca-9d7a-68d1d6f9fe17" providerId="ADAL" clId="{7FA48567-8416-44F4-8C99-7B57B3EE78D8}" dt="2023-03-05T19:47:49.403" v="1962" actId="20577"/>
          <ac:spMkLst>
            <pc:docMk/>
            <pc:sldMk cId="3487319744" sldId="258"/>
            <ac:spMk id="2" creationId="{86F93384-FB6B-3C04-BCF6-09BB8CA2E052}"/>
          </ac:spMkLst>
        </pc:spChg>
      </pc:sldChg>
      <pc:sldChg chg="addSp delSp modSp mod">
        <pc:chgData name="Snippe, Linda" userId="f9d9b248-1f1a-48ca-9d7a-68d1d6f9fe17" providerId="ADAL" clId="{7FA48567-8416-44F4-8C99-7B57B3EE78D8}" dt="2023-03-09T09:07:11.863" v="2308" actId="478"/>
        <pc:sldMkLst>
          <pc:docMk/>
          <pc:sldMk cId="1172475553" sldId="259"/>
        </pc:sldMkLst>
        <pc:spChg chg="del mod">
          <ac:chgData name="Snippe, Linda" userId="f9d9b248-1f1a-48ca-9d7a-68d1d6f9fe17" providerId="ADAL" clId="{7FA48567-8416-44F4-8C99-7B57B3EE78D8}" dt="2023-03-09T09:07:01.285" v="2307" actId="478"/>
          <ac:spMkLst>
            <pc:docMk/>
            <pc:sldMk cId="1172475553" sldId="259"/>
            <ac:spMk id="2" creationId="{A335EC46-1D6C-CF1B-75F2-51512A0D4257}"/>
          </ac:spMkLst>
        </pc:spChg>
        <pc:spChg chg="del mod">
          <ac:chgData name="Snippe, Linda" userId="f9d9b248-1f1a-48ca-9d7a-68d1d6f9fe17" providerId="ADAL" clId="{7FA48567-8416-44F4-8C99-7B57B3EE78D8}" dt="2023-03-09T09:06:37.833" v="2302" actId="22"/>
          <ac:spMkLst>
            <pc:docMk/>
            <pc:sldMk cId="1172475553" sldId="259"/>
            <ac:spMk id="3" creationId="{C11378BF-5C62-15A8-4A99-91862747C70F}"/>
          </ac:spMkLst>
        </pc:spChg>
        <pc:spChg chg="add del mod">
          <ac:chgData name="Snippe, Linda" userId="f9d9b248-1f1a-48ca-9d7a-68d1d6f9fe17" providerId="ADAL" clId="{7FA48567-8416-44F4-8C99-7B57B3EE78D8}" dt="2023-03-09T09:07:11.863" v="2308" actId="478"/>
          <ac:spMkLst>
            <pc:docMk/>
            <pc:sldMk cId="1172475553" sldId="259"/>
            <ac:spMk id="7" creationId="{DCB17988-BD6F-3180-27EB-FFD785371896}"/>
          </ac:spMkLst>
        </pc:spChg>
        <pc:picChg chg="add mod ord">
          <ac:chgData name="Snippe, Linda" userId="f9d9b248-1f1a-48ca-9d7a-68d1d6f9fe17" providerId="ADAL" clId="{7FA48567-8416-44F4-8C99-7B57B3EE78D8}" dt="2023-03-09T09:06:57.521" v="2306" actId="1076"/>
          <ac:picMkLst>
            <pc:docMk/>
            <pc:sldMk cId="1172475553" sldId="259"/>
            <ac:picMk id="5" creationId="{0F88C247-B41C-ECF6-F6A7-C2498821CBBF}"/>
          </ac:picMkLst>
        </pc:picChg>
      </pc:sldChg>
      <pc:sldChg chg="addSp delSp modSp mod setBg">
        <pc:chgData name="Snippe, Linda" userId="f9d9b248-1f1a-48ca-9d7a-68d1d6f9fe17" providerId="ADAL" clId="{7FA48567-8416-44F4-8C99-7B57B3EE78D8}" dt="2023-03-05T19:47:28.673" v="1958" actId="113"/>
        <pc:sldMkLst>
          <pc:docMk/>
          <pc:sldMk cId="1370015779" sldId="260"/>
        </pc:sldMkLst>
        <pc:spChg chg="mod">
          <ac:chgData name="Snippe, Linda" userId="f9d9b248-1f1a-48ca-9d7a-68d1d6f9fe17" providerId="ADAL" clId="{7FA48567-8416-44F4-8C99-7B57B3EE78D8}" dt="2023-03-05T19:46:31.276" v="1903" actId="26606"/>
          <ac:spMkLst>
            <pc:docMk/>
            <pc:sldMk cId="1370015779" sldId="260"/>
            <ac:spMk id="2" creationId="{1C7FEFE1-BC7E-A625-C999-D19CAFC48FAB}"/>
          </ac:spMkLst>
        </pc:spChg>
        <pc:spChg chg="del">
          <ac:chgData name="Snippe, Linda" userId="f9d9b248-1f1a-48ca-9d7a-68d1d6f9fe17" providerId="ADAL" clId="{7FA48567-8416-44F4-8C99-7B57B3EE78D8}" dt="2023-03-05T19:45:45.092" v="1898"/>
          <ac:spMkLst>
            <pc:docMk/>
            <pc:sldMk cId="1370015779" sldId="260"/>
            <ac:spMk id="3" creationId="{4CD67E23-2AF0-B1B9-A438-FC8C96708EC2}"/>
          </ac:spMkLst>
        </pc:spChg>
        <pc:spChg chg="add mod">
          <ac:chgData name="Snippe, Linda" userId="f9d9b248-1f1a-48ca-9d7a-68d1d6f9fe17" providerId="ADAL" clId="{7FA48567-8416-44F4-8C99-7B57B3EE78D8}" dt="2023-03-05T19:47:28.673" v="1958" actId="113"/>
          <ac:spMkLst>
            <pc:docMk/>
            <pc:sldMk cId="1370015779" sldId="260"/>
            <ac:spMk id="5" creationId="{26A954B0-1D3C-ACEB-4A53-A5FCC974B22E}"/>
          </ac:spMkLst>
        </pc:spChg>
        <pc:spChg chg="add">
          <ac:chgData name="Snippe, Linda" userId="f9d9b248-1f1a-48ca-9d7a-68d1d6f9fe17" providerId="ADAL" clId="{7FA48567-8416-44F4-8C99-7B57B3EE78D8}" dt="2023-03-05T19:46:31.276" v="1903" actId="26606"/>
          <ac:spMkLst>
            <pc:docMk/>
            <pc:sldMk cId="1370015779" sldId="260"/>
            <ac:spMk id="4103" creationId="{5E39A796-BE83-48B1-B33F-35C4A32AAB57}"/>
          </ac:spMkLst>
        </pc:spChg>
        <pc:spChg chg="add">
          <ac:chgData name="Snippe, Linda" userId="f9d9b248-1f1a-48ca-9d7a-68d1d6f9fe17" providerId="ADAL" clId="{7FA48567-8416-44F4-8C99-7B57B3EE78D8}" dt="2023-03-05T19:46:31.276" v="1903" actId="26606"/>
          <ac:spMkLst>
            <pc:docMk/>
            <pc:sldMk cId="1370015779" sldId="260"/>
            <ac:spMk id="4105" creationId="{72F84B47-E267-4194-8194-831DB7B5547F}"/>
          </ac:spMkLst>
        </pc:spChg>
        <pc:picChg chg="add mod ord">
          <ac:chgData name="Snippe, Linda" userId="f9d9b248-1f1a-48ca-9d7a-68d1d6f9fe17" providerId="ADAL" clId="{7FA48567-8416-44F4-8C99-7B57B3EE78D8}" dt="2023-03-05T19:46:31.276" v="1903" actId="26606"/>
          <ac:picMkLst>
            <pc:docMk/>
            <pc:sldMk cId="1370015779" sldId="260"/>
            <ac:picMk id="4098" creationId="{36FF680C-D706-0E25-B588-443C7B8B38EE}"/>
          </ac:picMkLst>
        </pc:picChg>
      </pc:sldChg>
      <pc:sldChg chg="addSp modSp mod setBg">
        <pc:chgData name="Snippe, Linda" userId="f9d9b248-1f1a-48ca-9d7a-68d1d6f9fe17" providerId="ADAL" clId="{7FA48567-8416-44F4-8C99-7B57B3EE78D8}" dt="2023-03-07T12:06:41.228" v="2223" actId="1076"/>
        <pc:sldMkLst>
          <pc:docMk/>
          <pc:sldMk cId="2242121956" sldId="261"/>
        </pc:sldMkLst>
        <pc:spChg chg="mod">
          <ac:chgData name="Snippe, Linda" userId="f9d9b248-1f1a-48ca-9d7a-68d1d6f9fe17" providerId="ADAL" clId="{7FA48567-8416-44F4-8C99-7B57B3EE78D8}" dt="2023-03-05T19:55:08.466" v="2045" actId="5793"/>
          <ac:spMkLst>
            <pc:docMk/>
            <pc:sldMk cId="2242121956" sldId="261"/>
            <ac:spMk id="2" creationId="{BE02DEA3-EE6E-C6D2-DF79-EE414E2F0211}"/>
          </ac:spMkLst>
        </pc:spChg>
        <pc:spChg chg="mod">
          <ac:chgData name="Snippe, Linda" userId="f9d9b248-1f1a-48ca-9d7a-68d1d6f9fe17" providerId="ADAL" clId="{7FA48567-8416-44F4-8C99-7B57B3EE78D8}" dt="2023-03-05T19:57:54.837" v="2104" actId="20577"/>
          <ac:spMkLst>
            <pc:docMk/>
            <pc:sldMk cId="2242121956" sldId="261"/>
            <ac:spMk id="3" creationId="{5183DFD2-FCA1-6CDB-2756-5348D57D571F}"/>
          </ac:spMkLst>
        </pc:spChg>
        <pc:spChg chg="add">
          <ac:chgData name="Snippe, Linda" userId="f9d9b248-1f1a-48ca-9d7a-68d1d6f9fe17" providerId="ADAL" clId="{7FA48567-8416-44F4-8C99-7B57B3EE78D8}" dt="2023-03-05T19:54:44.788" v="2020" actId="26606"/>
          <ac:spMkLst>
            <pc:docMk/>
            <pc:sldMk cId="2242121956" sldId="261"/>
            <ac:spMk id="5127" creationId="{5E39A796-BE83-48B1-B33F-35C4A32AAB57}"/>
          </ac:spMkLst>
        </pc:spChg>
        <pc:spChg chg="add">
          <ac:chgData name="Snippe, Linda" userId="f9d9b248-1f1a-48ca-9d7a-68d1d6f9fe17" providerId="ADAL" clId="{7FA48567-8416-44F4-8C99-7B57B3EE78D8}" dt="2023-03-05T19:54:44.788" v="2020" actId="26606"/>
          <ac:spMkLst>
            <pc:docMk/>
            <pc:sldMk cId="2242121956" sldId="261"/>
            <ac:spMk id="5129" creationId="{72F84B47-E267-4194-8194-831DB7B5547F}"/>
          </ac:spMkLst>
        </pc:spChg>
        <pc:picChg chg="add mod">
          <ac:chgData name="Snippe, Linda" userId="f9d9b248-1f1a-48ca-9d7a-68d1d6f9fe17" providerId="ADAL" clId="{7FA48567-8416-44F4-8C99-7B57B3EE78D8}" dt="2023-03-07T12:06:41.228" v="2223" actId="1076"/>
          <ac:picMkLst>
            <pc:docMk/>
            <pc:sldMk cId="2242121956" sldId="261"/>
            <ac:picMk id="5122" creationId="{0953AFDA-6812-AB76-676C-0BD4AF4CEE2D}"/>
          </ac:picMkLst>
        </pc:picChg>
      </pc:sldChg>
      <pc:sldChg chg="modSp del mod">
        <pc:chgData name="Snippe, Linda" userId="f9d9b248-1f1a-48ca-9d7a-68d1d6f9fe17" providerId="ADAL" clId="{7FA48567-8416-44F4-8C99-7B57B3EE78D8}" dt="2023-03-05T19:58:04.998" v="2106" actId="47"/>
        <pc:sldMkLst>
          <pc:docMk/>
          <pc:sldMk cId="518122925" sldId="262"/>
        </pc:sldMkLst>
        <pc:spChg chg="mod">
          <ac:chgData name="Snippe, Linda" userId="f9d9b248-1f1a-48ca-9d7a-68d1d6f9fe17" providerId="ADAL" clId="{7FA48567-8416-44F4-8C99-7B57B3EE78D8}" dt="2023-03-05T19:58:01.945" v="2105" actId="6549"/>
          <ac:spMkLst>
            <pc:docMk/>
            <pc:sldMk cId="518122925" sldId="262"/>
            <ac:spMk id="2" creationId="{426BA033-3678-4D25-CCD8-4F29569295EB}"/>
          </ac:spMkLst>
        </pc:spChg>
      </pc:sldChg>
      <pc:sldChg chg="addSp delSp modSp mod setBg">
        <pc:chgData name="Snippe, Linda" userId="f9d9b248-1f1a-48ca-9d7a-68d1d6f9fe17" providerId="ADAL" clId="{7FA48567-8416-44F4-8C99-7B57B3EE78D8}" dt="2023-03-07T12:19:57.310" v="2291"/>
        <pc:sldMkLst>
          <pc:docMk/>
          <pc:sldMk cId="2878296107" sldId="263"/>
        </pc:sldMkLst>
        <pc:spChg chg="mod">
          <ac:chgData name="Snippe, Linda" userId="f9d9b248-1f1a-48ca-9d7a-68d1d6f9fe17" providerId="ADAL" clId="{7FA48567-8416-44F4-8C99-7B57B3EE78D8}" dt="2023-03-07T12:19:42.668" v="2290" actId="2710"/>
          <ac:spMkLst>
            <pc:docMk/>
            <pc:sldMk cId="2878296107" sldId="263"/>
            <ac:spMk id="3" creationId="{75D6D3EF-8C81-B633-A07E-C6F86A3C6A88}"/>
          </ac:spMkLst>
        </pc:spChg>
        <pc:spChg chg="add del">
          <ac:chgData name="Snippe, Linda" userId="f9d9b248-1f1a-48ca-9d7a-68d1d6f9fe17" providerId="ADAL" clId="{7FA48567-8416-44F4-8C99-7B57B3EE78D8}" dt="2023-03-05T20:03:52.207" v="2139"/>
          <ac:spMkLst>
            <pc:docMk/>
            <pc:sldMk cId="2878296107" sldId="263"/>
            <ac:spMk id="4" creationId="{F4B883D8-C31A-9138-5B63-51E594A09267}"/>
          </ac:spMkLst>
        </pc:spChg>
      </pc:sldChg>
      <pc:sldChg chg="addSp delSp modSp mod">
        <pc:chgData name="Snippe, Linda" userId="f9d9b248-1f1a-48ca-9d7a-68d1d6f9fe17" providerId="ADAL" clId="{7FA48567-8416-44F4-8C99-7B57B3EE78D8}" dt="2023-03-05T20:07:48.209" v="2209" actId="20577"/>
        <pc:sldMkLst>
          <pc:docMk/>
          <pc:sldMk cId="2873955802" sldId="264"/>
        </pc:sldMkLst>
        <pc:spChg chg="mod">
          <ac:chgData name="Snippe, Linda" userId="f9d9b248-1f1a-48ca-9d7a-68d1d6f9fe17" providerId="ADAL" clId="{7FA48567-8416-44F4-8C99-7B57B3EE78D8}" dt="2023-03-05T20:07:48.209" v="2209" actId="20577"/>
          <ac:spMkLst>
            <pc:docMk/>
            <pc:sldMk cId="2873955802" sldId="264"/>
            <ac:spMk id="2" creationId="{3BB60BE9-0E37-66CE-766F-46C2CE614697}"/>
          </ac:spMkLst>
        </pc:spChg>
        <pc:spChg chg="del">
          <ac:chgData name="Snippe, Linda" userId="f9d9b248-1f1a-48ca-9d7a-68d1d6f9fe17" providerId="ADAL" clId="{7FA48567-8416-44F4-8C99-7B57B3EE78D8}" dt="2023-03-05T19:45:02.170" v="1897"/>
          <ac:spMkLst>
            <pc:docMk/>
            <pc:sldMk cId="2873955802" sldId="264"/>
            <ac:spMk id="3" creationId="{2E8A4980-711D-9297-0130-9E66397FB6C5}"/>
          </ac:spMkLst>
        </pc:spChg>
        <pc:spChg chg="add mod">
          <ac:chgData name="Snippe, Linda" userId="f9d9b248-1f1a-48ca-9d7a-68d1d6f9fe17" providerId="ADAL" clId="{7FA48567-8416-44F4-8C99-7B57B3EE78D8}" dt="2023-03-05T20:05:35.878" v="2155" actId="113"/>
          <ac:spMkLst>
            <pc:docMk/>
            <pc:sldMk cId="2873955802" sldId="264"/>
            <ac:spMk id="6" creationId="{DFEE1C4F-CF0B-5C87-7204-8F24CD950B95}"/>
          </ac:spMkLst>
        </pc:spChg>
        <pc:picChg chg="add mod">
          <ac:chgData name="Snippe, Linda" userId="f9d9b248-1f1a-48ca-9d7a-68d1d6f9fe17" providerId="ADAL" clId="{7FA48567-8416-44F4-8C99-7B57B3EE78D8}" dt="2023-03-05T19:45:02.170" v="1897"/>
          <ac:picMkLst>
            <pc:docMk/>
            <pc:sldMk cId="2873955802" sldId="264"/>
            <ac:picMk id="4" creationId="{1EFFBF17-7CAA-06AB-4E8B-630AA18E58EE}"/>
          </ac:picMkLst>
        </pc:picChg>
      </pc:sldChg>
      <pc:sldChg chg="addSp delSp modSp mod setBg setClrOvrMap">
        <pc:chgData name="Snippe, Linda" userId="f9d9b248-1f1a-48ca-9d7a-68d1d6f9fe17" providerId="ADAL" clId="{7FA48567-8416-44F4-8C99-7B57B3EE78D8}" dt="2023-03-05T18:29:10.554" v="844" actId="26606"/>
        <pc:sldMkLst>
          <pc:docMk/>
          <pc:sldMk cId="2837898484" sldId="265"/>
        </pc:sldMkLst>
        <pc:spChg chg="mod ord">
          <ac:chgData name="Snippe, Linda" userId="f9d9b248-1f1a-48ca-9d7a-68d1d6f9fe17" providerId="ADAL" clId="{7FA48567-8416-44F4-8C99-7B57B3EE78D8}" dt="2023-03-05T18:29:10.554" v="844" actId="26606"/>
          <ac:spMkLst>
            <pc:docMk/>
            <pc:sldMk cId="2837898484" sldId="265"/>
            <ac:spMk id="2" creationId="{8921579F-B1A5-C071-82C2-38616877EB95}"/>
          </ac:spMkLst>
        </pc:spChg>
        <pc:spChg chg="mod ord">
          <ac:chgData name="Snippe, Linda" userId="f9d9b248-1f1a-48ca-9d7a-68d1d6f9fe17" providerId="ADAL" clId="{7FA48567-8416-44F4-8C99-7B57B3EE78D8}" dt="2023-03-05T18:29:10.554" v="844" actId="26606"/>
          <ac:spMkLst>
            <pc:docMk/>
            <pc:sldMk cId="2837898484" sldId="265"/>
            <ac:spMk id="1034" creationId="{FD7C380F-3314-31BB-675D-86C2B617B817}"/>
          </ac:spMkLst>
        </pc:spChg>
        <pc:spChg chg="add del">
          <ac:chgData name="Snippe, Linda" userId="f9d9b248-1f1a-48ca-9d7a-68d1d6f9fe17" providerId="ADAL" clId="{7FA48567-8416-44F4-8C99-7B57B3EE78D8}" dt="2023-03-05T18:25:06.937" v="809" actId="26606"/>
          <ac:spMkLst>
            <pc:docMk/>
            <pc:sldMk cId="2837898484" sldId="265"/>
            <ac:spMk id="1037" creationId="{B5809B1F-0726-44C0-B0A1-7FCE2A129E20}"/>
          </ac:spMkLst>
        </pc:spChg>
        <pc:spChg chg="add del">
          <ac:chgData name="Snippe, Linda" userId="f9d9b248-1f1a-48ca-9d7a-68d1d6f9fe17" providerId="ADAL" clId="{7FA48567-8416-44F4-8C99-7B57B3EE78D8}" dt="2023-03-05T18:25:06.937" v="809" actId="26606"/>
          <ac:spMkLst>
            <pc:docMk/>
            <pc:sldMk cId="2837898484" sldId="265"/>
            <ac:spMk id="1039" creationId="{26EE9A0B-C601-4E3F-8541-29CA20DE1186}"/>
          </ac:spMkLst>
        </pc:spChg>
        <pc:spChg chg="add del">
          <ac:chgData name="Snippe, Linda" userId="f9d9b248-1f1a-48ca-9d7a-68d1d6f9fe17" providerId="ADAL" clId="{7FA48567-8416-44F4-8C99-7B57B3EE78D8}" dt="2023-03-05T18:24:50.023" v="804" actId="26606"/>
          <ac:spMkLst>
            <pc:docMk/>
            <pc:sldMk cId="2837898484" sldId="265"/>
            <ac:spMk id="1044" creationId="{681CD866-52B5-4280-A92B-56BDFD1E9A12}"/>
          </ac:spMkLst>
        </pc:spChg>
        <pc:spChg chg="add del">
          <ac:chgData name="Snippe, Linda" userId="f9d9b248-1f1a-48ca-9d7a-68d1d6f9fe17" providerId="ADAL" clId="{7FA48567-8416-44F4-8C99-7B57B3EE78D8}" dt="2023-03-05T18:24:50.023" v="804" actId="26606"/>
          <ac:spMkLst>
            <pc:docMk/>
            <pc:sldMk cId="2837898484" sldId="265"/>
            <ac:spMk id="1046" creationId="{96EEF187-8434-4B76-BE40-006EEBB263CF}"/>
          </ac:spMkLst>
        </pc:spChg>
        <pc:spChg chg="add del">
          <ac:chgData name="Snippe, Linda" userId="f9d9b248-1f1a-48ca-9d7a-68d1d6f9fe17" providerId="ADAL" clId="{7FA48567-8416-44F4-8C99-7B57B3EE78D8}" dt="2023-03-05T18:24:57.600" v="806" actId="26606"/>
          <ac:spMkLst>
            <pc:docMk/>
            <pc:sldMk cId="2837898484" sldId="265"/>
            <ac:spMk id="1048" creationId="{99F1FFA9-D672-408C-9220-ADEEC6ABDD09}"/>
          </ac:spMkLst>
        </pc:spChg>
        <pc:spChg chg="add del">
          <ac:chgData name="Snippe, Linda" userId="f9d9b248-1f1a-48ca-9d7a-68d1d6f9fe17" providerId="ADAL" clId="{7FA48567-8416-44F4-8C99-7B57B3EE78D8}" dt="2023-03-05T18:25:06.934" v="808" actId="26606"/>
          <ac:spMkLst>
            <pc:docMk/>
            <pc:sldMk cId="2837898484" sldId="265"/>
            <ac:spMk id="1050" creationId="{D2B783EE-0239-4717-BBEA-8C9EAC61C824}"/>
          </ac:spMkLst>
        </pc:spChg>
        <pc:spChg chg="add del">
          <ac:chgData name="Snippe, Linda" userId="f9d9b248-1f1a-48ca-9d7a-68d1d6f9fe17" providerId="ADAL" clId="{7FA48567-8416-44F4-8C99-7B57B3EE78D8}" dt="2023-03-05T18:25:06.934" v="808" actId="26606"/>
          <ac:spMkLst>
            <pc:docMk/>
            <pc:sldMk cId="2837898484" sldId="265"/>
            <ac:spMk id="1051" creationId="{A7B99495-F43F-4D80-A44F-2CB4764EB90B}"/>
          </ac:spMkLst>
        </pc:spChg>
        <pc:spChg chg="add del">
          <ac:chgData name="Snippe, Linda" userId="f9d9b248-1f1a-48ca-9d7a-68d1d6f9fe17" providerId="ADAL" clId="{7FA48567-8416-44F4-8C99-7B57B3EE78D8}" dt="2023-03-05T18:25:06.934" v="808" actId="26606"/>
          <ac:spMkLst>
            <pc:docMk/>
            <pc:sldMk cId="2837898484" sldId="265"/>
            <ac:spMk id="1052" creationId="{70BEB1E7-2F88-40BC-B73D-42E5B6F80BFC}"/>
          </ac:spMkLst>
        </pc:spChg>
        <pc:spChg chg="add del">
          <ac:chgData name="Snippe, Linda" userId="f9d9b248-1f1a-48ca-9d7a-68d1d6f9fe17" providerId="ADAL" clId="{7FA48567-8416-44F4-8C99-7B57B3EE78D8}" dt="2023-03-05T18:26:36.780" v="818" actId="26606"/>
          <ac:spMkLst>
            <pc:docMk/>
            <pc:sldMk cId="2837898484" sldId="265"/>
            <ac:spMk id="1054" creationId="{B5809B1F-0726-44C0-B0A1-7FCE2A129E20}"/>
          </ac:spMkLst>
        </pc:spChg>
        <pc:spChg chg="add del">
          <ac:chgData name="Snippe, Linda" userId="f9d9b248-1f1a-48ca-9d7a-68d1d6f9fe17" providerId="ADAL" clId="{7FA48567-8416-44F4-8C99-7B57B3EE78D8}" dt="2023-03-05T18:26:36.780" v="818" actId="26606"/>
          <ac:spMkLst>
            <pc:docMk/>
            <pc:sldMk cId="2837898484" sldId="265"/>
            <ac:spMk id="1055" creationId="{26EE9A0B-C601-4E3F-8541-29CA20DE1186}"/>
          </ac:spMkLst>
        </pc:spChg>
        <pc:spChg chg="add del">
          <ac:chgData name="Snippe, Linda" userId="f9d9b248-1f1a-48ca-9d7a-68d1d6f9fe17" providerId="ADAL" clId="{7FA48567-8416-44F4-8C99-7B57B3EE78D8}" dt="2023-03-05T18:26:36.777" v="817" actId="26606"/>
          <ac:spMkLst>
            <pc:docMk/>
            <pc:sldMk cId="2837898484" sldId="265"/>
            <ac:spMk id="1060" creationId="{231BF440-39FA-4087-84CC-2EEC0BBDAF29}"/>
          </ac:spMkLst>
        </pc:spChg>
        <pc:spChg chg="add del">
          <ac:chgData name="Snippe, Linda" userId="f9d9b248-1f1a-48ca-9d7a-68d1d6f9fe17" providerId="ADAL" clId="{7FA48567-8416-44F4-8C99-7B57B3EE78D8}" dt="2023-03-05T18:26:36.777" v="817" actId="26606"/>
          <ac:spMkLst>
            <pc:docMk/>
            <pc:sldMk cId="2837898484" sldId="265"/>
            <ac:spMk id="1062" creationId="{F04E4CBA-303B-48BD-8451-C2701CB0EEBF}"/>
          </ac:spMkLst>
        </pc:spChg>
        <pc:spChg chg="add del">
          <ac:chgData name="Snippe, Linda" userId="f9d9b248-1f1a-48ca-9d7a-68d1d6f9fe17" providerId="ADAL" clId="{7FA48567-8416-44F4-8C99-7B57B3EE78D8}" dt="2023-03-05T18:26:36.777" v="817" actId="26606"/>
          <ac:spMkLst>
            <pc:docMk/>
            <pc:sldMk cId="2837898484" sldId="265"/>
            <ac:spMk id="1064" creationId="{F6CA58B3-AFCC-4A40-9882-50D5080879B0}"/>
          </ac:spMkLst>
        </pc:spChg>
        <pc:spChg chg="add del">
          <ac:chgData name="Snippe, Linda" userId="f9d9b248-1f1a-48ca-9d7a-68d1d6f9fe17" providerId="ADAL" clId="{7FA48567-8416-44F4-8C99-7B57B3EE78D8}" dt="2023-03-05T18:26:36.777" v="817" actId="26606"/>
          <ac:spMkLst>
            <pc:docMk/>
            <pc:sldMk cId="2837898484" sldId="265"/>
            <ac:spMk id="1066" creationId="{75C56826-D4E5-42ED-8529-079651CB3005}"/>
          </ac:spMkLst>
        </pc:spChg>
        <pc:spChg chg="add del">
          <ac:chgData name="Snippe, Linda" userId="f9d9b248-1f1a-48ca-9d7a-68d1d6f9fe17" providerId="ADAL" clId="{7FA48567-8416-44F4-8C99-7B57B3EE78D8}" dt="2023-03-05T18:26:36.777" v="817" actId="26606"/>
          <ac:spMkLst>
            <pc:docMk/>
            <pc:sldMk cId="2837898484" sldId="265"/>
            <ac:spMk id="1068" creationId="{82095FCE-EF05-4443-B97A-85DEE3A5CA17}"/>
          </ac:spMkLst>
        </pc:spChg>
        <pc:spChg chg="add del">
          <ac:chgData name="Snippe, Linda" userId="f9d9b248-1f1a-48ca-9d7a-68d1d6f9fe17" providerId="ADAL" clId="{7FA48567-8416-44F4-8C99-7B57B3EE78D8}" dt="2023-03-05T18:26:36.777" v="817" actId="26606"/>
          <ac:spMkLst>
            <pc:docMk/>
            <pc:sldMk cId="2837898484" sldId="265"/>
            <ac:spMk id="1070" creationId="{CA00AE6B-AA30-4CF8-BA6F-339B780AD76C}"/>
          </ac:spMkLst>
        </pc:spChg>
        <pc:spChg chg="add del">
          <ac:chgData name="Snippe, Linda" userId="f9d9b248-1f1a-48ca-9d7a-68d1d6f9fe17" providerId="ADAL" clId="{7FA48567-8416-44F4-8C99-7B57B3EE78D8}" dt="2023-03-05T18:28:37.653" v="838" actId="26606"/>
          <ac:spMkLst>
            <pc:docMk/>
            <pc:sldMk cId="2837898484" sldId="265"/>
            <ac:spMk id="1072" creationId="{B5809B1F-0726-44C0-B0A1-7FCE2A129E20}"/>
          </ac:spMkLst>
        </pc:spChg>
        <pc:spChg chg="add del">
          <ac:chgData name="Snippe, Linda" userId="f9d9b248-1f1a-48ca-9d7a-68d1d6f9fe17" providerId="ADAL" clId="{7FA48567-8416-44F4-8C99-7B57B3EE78D8}" dt="2023-03-05T18:28:37.653" v="838" actId="26606"/>
          <ac:spMkLst>
            <pc:docMk/>
            <pc:sldMk cId="2837898484" sldId="265"/>
            <ac:spMk id="1073" creationId="{26EE9A0B-C601-4E3F-8541-29CA20DE1186}"/>
          </ac:spMkLst>
        </pc:spChg>
        <pc:spChg chg="add del">
          <ac:chgData name="Snippe, Linda" userId="f9d9b248-1f1a-48ca-9d7a-68d1d6f9fe17" providerId="ADAL" clId="{7FA48567-8416-44F4-8C99-7B57B3EE78D8}" dt="2023-03-05T18:29:10.554" v="844" actId="26606"/>
          <ac:spMkLst>
            <pc:docMk/>
            <pc:sldMk cId="2837898484" sldId="265"/>
            <ac:spMk id="1075" creationId="{CF62D2A7-8207-488C-9F46-316BA81A16C8}"/>
          </ac:spMkLst>
        </pc:spChg>
        <pc:spChg chg="add del">
          <ac:chgData name="Snippe, Linda" userId="f9d9b248-1f1a-48ca-9d7a-68d1d6f9fe17" providerId="ADAL" clId="{7FA48567-8416-44F4-8C99-7B57B3EE78D8}" dt="2023-03-05T18:29:10.550" v="843" actId="26606"/>
          <ac:spMkLst>
            <pc:docMk/>
            <pc:sldMk cId="2837898484" sldId="265"/>
            <ac:spMk id="1077" creationId="{D7A453D2-15D8-4403-815F-291FA16340D9}"/>
          </ac:spMkLst>
        </pc:spChg>
        <pc:spChg chg="add del">
          <ac:chgData name="Snippe, Linda" userId="f9d9b248-1f1a-48ca-9d7a-68d1d6f9fe17" providerId="ADAL" clId="{7FA48567-8416-44F4-8C99-7B57B3EE78D8}" dt="2023-03-05T18:27:55.914" v="834" actId="26606"/>
          <ac:spMkLst>
            <pc:docMk/>
            <pc:sldMk cId="2837898484" sldId="265"/>
            <ac:spMk id="1078" creationId="{99F1FFA9-D672-408C-9220-ADEEC6ABDD09}"/>
          </ac:spMkLst>
        </pc:spChg>
        <pc:spChg chg="add del">
          <ac:chgData name="Snippe, Linda" userId="f9d9b248-1f1a-48ca-9d7a-68d1d6f9fe17" providerId="ADAL" clId="{7FA48567-8416-44F4-8C99-7B57B3EE78D8}" dt="2023-03-05T18:28:00.542" v="836" actId="26606"/>
          <ac:spMkLst>
            <pc:docMk/>
            <pc:sldMk cId="2837898484" sldId="265"/>
            <ac:spMk id="1080" creationId="{26EE9A0B-C601-4E3F-8541-29CA20DE1186}"/>
          </ac:spMkLst>
        </pc:spChg>
        <pc:spChg chg="add del">
          <ac:chgData name="Snippe, Linda" userId="f9d9b248-1f1a-48ca-9d7a-68d1d6f9fe17" providerId="ADAL" clId="{7FA48567-8416-44F4-8C99-7B57B3EE78D8}" dt="2023-03-05T18:28:00.542" v="836" actId="26606"/>
          <ac:spMkLst>
            <pc:docMk/>
            <pc:sldMk cId="2837898484" sldId="265"/>
            <ac:spMk id="1081" creationId="{B5809B1F-0726-44C0-B0A1-7FCE2A129E20}"/>
          </ac:spMkLst>
        </pc:spChg>
        <pc:spChg chg="add del">
          <ac:chgData name="Snippe, Linda" userId="f9d9b248-1f1a-48ca-9d7a-68d1d6f9fe17" providerId="ADAL" clId="{7FA48567-8416-44F4-8C99-7B57B3EE78D8}" dt="2023-03-05T18:29:10.550" v="843" actId="26606"/>
          <ac:spMkLst>
            <pc:docMk/>
            <pc:sldMk cId="2837898484" sldId="265"/>
            <ac:spMk id="1082" creationId="{8161EA6B-09CA-445B-AB0D-8DF76FA92DEF}"/>
          </ac:spMkLst>
        </pc:spChg>
        <pc:spChg chg="add del">
          <ac:chgData name="Snippe, Linda" userId="f9d9b248-1f1a-48ca-9d7a-68d1d6f9fe17" providerId="ADAL" clId="{7FA48567-8416-44F4-8C99-7B57B3EE78D8}" dt="2023-03-05T18:29:10.550" v="843" actId="26606"/>
          <ac:spMkLst>
            <pc:docMk/>
            <pc:sldMk cId="2837898484" sldId="265"/>
            <ac:spMk id="1092" creationId="{B8114C98-A349-4111-A123-E8EAB86ABE30}"/>
          </ac:spMkLst>
        </pc:spChg>
        <pc:spChg chg="add del">
          <ac:chgData name="Snippe, Linda" userId="f9d9b248-1f1a-48ca-9d7a-68d1d6f9fe17" providerId="ADAL" clId="{7FA48567-8416-44F4-8C99-7B57B3EE78D8}" dt="2023-03-05T18:29:10.550" v="843" actId="26606"/>
          <ac:spMkLst>
            <pc:docMk/>
            <pc:sldMk cId="2837898484" sldId="265"/>
            <ac:spMk id="1106" creationId="{E2D3D3F2-ABBB-4453-B1C5-1BEBF7E4DD56}"/>
          </ac:spMkLst>
        </pc:spChg>
        <pc:grpChg chg="add del">
          <ac:chgData name="Snippe, Linda" userId="f9d9b248-1f1a-48ca-9d7a-68d1d6f9fe17" providerId="ADAL" clId="{7FA48567-8416-44F4-8C99-7B57B3EE78D8}" dt="2023-03-05T18:29:10.550" v="843" actId="26606"/>
          <ac:grpSpMkLst>
            <pc:docMk/>
            <pc:sldMk cId="2837898484" sldId="265"/>
            <ac:grpSpMk id="1084" creationId="{1EA1DAFF-CECA-492F-BFA1-22C64956B8D9}"/>
          </ac:grpSpMkLst>
        </pc:grpChg>
        <pc:grpChg chg="add del">
          <ac:chgData name="Snippe, Linda" userId="f9d9b248-1f1a-48ca-9d7a-68d1d6f9fe17" providerId="ADAL" clId="{7FA48567-8416-44F4-8C99-7B57B3EE78D8}" dt="2023-03-05T18:29:10.550" v="843" actId="26606"/>
          <ac:grpSpMkLst>
            <pc:docMk/>
            <pc:sldMk cId="2837898484" sldId="265"/>
            <ac:grpSpMk id="1094" creationId="{670FB431-AE18-414D-92F4-1D12D1991152}"/>
          </ac:grpSpMkLst>
        </pc:grpChg>
        <pc:grpChg chg="add del">
          <ac:chgData name="Snippe, Linda" userId="f9d9b248-1f1a-48ca-9d7a-68d1d6f9fe17" providerId="ADAL" clId="{7FA48567-8416-44F4-8C99-7B57B3EE78D8}" dt="2023-03-05T18:29:10.550" v="843" actId="26606"/>
          <ac:grpSpMkLst>
            <pc:docMk/>
            <pc:sldMk cId="2837898484" sldId="265"/>
            <ac:grpSpMk id="1100" creationId="{AF19A774-30A5-488B-9BAF-629C6440294E}"/>
          </ac:grpSpMkLst>
        </pc:grpChg>
        <pc:grpChg chg="add del">
          <ac:chgData name="Snippe, Linda" userId="f9d9b248-1f1a-48ca-9d7a-68d1d6f9fe17" providerId="ADAL" clId="{7FA48567-8416-44F4-8C99-7B57B3EE78D8}" dt="2023-03-05T18:29:10.550" v="843" actId="26606"/>
          <ac:grpSpMkLst>
            <pc:docMk/>
            <pc:sldMk cId="2837898484" sldId="265"/>
            <ac:grpSpMk id="1108" creationId="{8214E4A5-A0D2-42C4-8D14-D2A7E495F041}"/>
          </ac:grpSpMkLst>
        </pc:grpChg>
        <pc:picChg chg="del mod">
          <ac:chgData name="Snippe, Linda" userId="f9d9b248-1f1a-48ca-9d7a-68d1d6f9fe17" providerId="ADAL" clId="{7FA48567-8416-44F4-8C99-7B57B3EE78D8}" dt="2023-03-05T18:28:33.731" v="837" actId="478"/>
          <ac:picMkLst>
            <pc:docMk/>
            <pc:sldMk cId="2837898484" sldId="265"/>
            <ac:picMk id="5" creationId="{14F5494B-274E-B1F5-2F36-CD83B2562065}"/>
          </ac:picMkLst>
        </pc:picChg>
        <pc:picChg chg="mod ord">
          <ac:chgData name="Snippe, Linda" userId="f9d9b248-1f1a-48ca-9d7a-68d1d6f9fe17" providerId="ADAL" clId="{7FA48567-8416-44F4-8C99-7B57B3EE78D8}" dt="2023-03-05T18:29:10.554" v="844" actId="26606"/>
          <ac:picMkLst>
            <pc:docMk/>
            <pc:sldMk cId="2837898484" sldId="265"/>
            <ac:picMk id="1030" creationId="{1EB26E45-7B98-BE04-785F-EA42712175A2}"/>
          </ac:picMkLst>
        </pc:picChg>
      </pc:sldChg>
      <pc:sldChg chg="modSp mod">
        <pc:chgData name="Snippe, Linda" userId="f9d9b248-1f1a-48ca-9d7a-68d1d6f9fe17" providerId="ADAL" clId="{7FA48567-8416-44F4-8C99-7B57B3EE78D8}" dt="2023-03-07T09:04:57.943" v="2220" actId="20577"/>
        <pc:sldMkLst>
          <pc:docMk/>
          <pc:sldMk cId="2408396459" sldId="266"/>
        </pc:sldMkLst>
        <pc:spChg chg="mod">
          <ac:chgData name="Snippe, Linda" userId="f9d9b248-1f1a-48ca-9d7a-68d1d6f9fe17" providerId="ADAL" clId="{7FA48567-8416-44F4-8C99-7B57B3EE78D8}" dt="2023-03-07T09:04:57.943" v="2220" actId="20577"/>
          <ac:spMkLst>
            <pc:docMk/>
            <pc:sldMk cId="2408396459" sldId="266"/>
            <ac:spMk id="5" creationId="{A4C9CC76-4179-9A6C-2998-785C7BB5886C}"/>
          </ac:spMkLst>
        </pc:spChg>
        <pc:picChg chg="mod">
          <ac:chgData name="Snippe, Linda" userId="f9d9b248-1f1a-48ca-9d7a-68d1d6f9fe17" providerId="ADAL" clId="{7FA48567-8416-44F4-8C99-7B57B3EE78D8}" dt="2023-03-05T18:22:30.898" v="793" actId="14861"/>
          <ac:picMkLst>
            <pc:docMk/>
            <pc:sldMk cId="2408396459" sldId="266"/>
            <ac:picMk id="4" creationId="{EF06DC4B-1A72-461B-8CED-2F47D0418045}"/>
          </ac:picMkLst>
        </pc:picChg>
      </pc:sldChg>
      <pc:sldChg chg="addSp delSp modSp new mod setBg setClrOvrMap">
        <pc:chgData name="Snippe, Linda" userId="f9d9b248-1f1a-48ca-9d7a-68d1d6f9fe17" providerId="ADAL" clId="{7FA48567-8416-44F4-8C99-7B57B3EE78D8}" dt="2023-03-05T18:31:37.293" v="851" actId="26606"/>
        <pc:sldMkLst>
          <pc:docMk/>
          <pc:sldMk cId="1775250314" sldId="267"/>
        </pc:sldMkLst>
        <pc:spChg chg="mod">
          <ac:chgData name="Snippe, Linda" userId="f9d9b248-1f1a-48ca-9d7a-68d1d6f9fe17" providerId="ADAL" clId="{7FA48567-8416-44F4-8C99-7B57B3EE78D8}" dt="2023-03-05T18:31:37.293" v="851" actId="26606"/>
          <ac:spMkLst>
            <pc:docMk/>
            <pc:sldMk cId="1775250314" sldId="267"/>
            <ac:spMk id="2" creationId="{9894932D-717C-955D-01AD-D608AA0EC972}"/>
          </ac:spMkLst>
        </pc:spChg>
        <pc:spChg chg="mod">
          <ac:chgData name="Snippe, Linda" userId="f9d9b248-1f1a-48ca-9d7a-68d1d6f9fe17" providerId="ADAL" clId="{7FA48567-8416-44F4-8C99-7B57B3EE78D8}" dt="2023-03-05T18:31:37.293" v="851" actId="26606"/>
          <ac:spMkLst>
            <pc:docMk/>
            <pc:sldMk cId="1775250314" sldId="267"/>
            <ac:spMk id="3" creationId="{BD74CC98-2A28-627F-8C6B-3A29758DE2A9}"/>
          </ac:spMkLst>
        </pc:spChg>
        <pc:spChg chg="add del">
          <ac:chgData name="Snippe, Linda" userId="f9d9b248-1f1a-48ca-9d7a-68d1d6f9fe17" providerId="ADAL" clId="{7FA48567-8416-44F4-8C99-7B57B3EE78D8}" dt="2023-03-05T18:15:48.810" v="739" actId="26606"/>
          <ac:spMkLst>
            <pc:docMk/>
            <pc:sldMk cId="1775250314" sldId="267"/>
            <ac:spMk id="8" creationId="{B6CDA21F-E7AF-4C75-8395-33F58D5B0E45}"/>
          </ac:spMkLst>
        </pc:spChg>
        <pc:spChg chg="add del">
          <ac:chgData name="Snippe, Linda" userId="f9d9b248-1f1a-48ca-9d7a-68d1d6f9fe17" providerId="ADAL" clId="{7FA48567-8416-44F4-8C99-7B57B3EE78D8}" dt="2023-03-05T18:31:37.293" v="851" actId="26606"/>
          <ac:spMkLst>
            <pc:docMk/>
            <pc:sldMk cId="1775250314" sldId="267"/>
            <ac:spMk id="9" creationId="{CF62D2A7-8207-488C-9F46-316BA81A16C8}"/>
          </ac:spMkLst>
        </pc:spChg>
        <pc:spChg chg="add del">
          <ac:chgData name="Snippe, Linda" userId="f9d9b248-1f1a-48ca-9d7a-68d1d6f9fe17" providerId="ADAL" clId="{7FA48567-8416-44F4-8C99-7B57B3EE78D8}" dt="2023-03-05T18:31:37.290" v="850" actId="26606"/>
          <ac:spMkLst>
            <pc:docMk/>
            <pc:sldMk cId="1775250314" sldId="267"/>
            <ac:spMk id="14" creationId="{04812C46-200A-4DEB-A05E-3ED6C68C2387}"/>
          </ac:spMkLst>
        </pc:spChg>
        <pc:spChg chg="add del">
          <ac:chgData name="Snippe, Linda" userId="f9d9b248-1f1a-48ca-9d7a-68d1d6f9fe17" providerId="ADAL" clId="{7FA48567-8416-44F4-8C99-7B57B3EE78D8}" dt="2023-03-05T18:15:48.810" v="739" actId="26606"/>
          <ac:spMkLst>
            <pc:docMk/>
            <pc:sldMk cId="1775250314" sldId="267"/>
            <ac:spMk id="15" creationId="{D5B0017B-2ECA-49AF-B397-DC140825DF8D}"/>
          </ac:spMkLst>
        </pc:spChg>
        <pc:spChg chg="add del">
          <ac:chgData name="Snippe, Linda" userId="f9d9b248-1f1a-48ca-9d7a-68d1d6f9fe17" providerId="ADAL" clId="{7FA48567-8416-44F4-8C99-7B57B3EE78D8}" dt="2023-03-05T18:31:37.290" v="850" actId="26606"/>
          <ac:spMkLst>
            <pc:docMk/>
            <pc:sldMk cId="1775250314" sldId="267"/>
            <ac:spMk id="16" creationId="{D1EA859B-E555-4109-94F3-6700E046E008}"/>
          </ac:spMkLst>
        </pc:spChg>
        <pc:spChg chg="add del">
          <ac:chgData name="Snippe, Linda" userId="f9d9b248-1f1a-48ca-9d7a-68d1d6f9fe17" providerId="ADAL" clId="{7FA48567-8416-44F4-8C99-7B57B3EE78D8}" dt="2023-03-05T18:15:57.135" v="741" actId="26606"/>
          <ac:spMkLst>
            <pc:docMk/>
            <pc:sldMk cId="1775250314" sldId="267"/>
            <ac:spMk id="19" creationId="{5BD1C87D-7B83-49A8-844E-433D32C45671}"/>
          </ac:spMkLst>
        </pc:spChg>
        <pc:spChg chg="add del">
          <ac:chgData name="Snippe, Linda" userId="f9d9b248-1f1a-48ca-9d7a-68d1d6f9fe17" providerId="ADAL" clId="{7FA48567-8416-44F4-8C99-7B57B3EE78D8}" dt="2023-03-05T18:15:57.135" v="741" actId="26606"/>
          <ac:spMkLst>
            <pc:docMk/>
            <pc:sldMk cId="1775250314" sldId="267"/>
            <ac:spMk id="20" creationId="{1703047A-2C9B-4E2C-9A75-B67521B6D638}"/>
          </ac:spMkLst>
        </pc:spChg>
        <pc:spChg chg="add del">
          <ac:chgData name="Snippe, Linda" userId="f9d9b248-1f1a-48ca-9d7a-68d1d6f9fe17" providerId="ADAL" clId="{7FA48567-8416-44F4-8C99-7B57B3EE78D8}" dt="2023-03-05T18:16:05.645" v="743" actId="26606"/>
          <ac:spMkLst>
            <pc:docMk/>
            <pc:sldMk cId="1775250314" sldId="267"/>
            <ac:spMk id="22" creationId="{025E2AA9-10C9-4A14-BEA3-064CD0131100}"/>
          </ac:spMkLst>
        </pc:spChg>
        <pc:spChg chg="add del">
          <ac:chgData name="Snippe, Linda" userId="f9d9b248-1f1a-48ca-9d7a-68d1d6f9fe17" providerId="ADAL" clId="{7FA48567-8416-44F4-8C99-7B57B3EE78D8}" dt="2023-03-05T18:16:05.645" v="743" actId="26606"/>
          <ac:spMkLst>
            <pc:docMk/>
            <pc:sldMk cId="1775250314" sldId="267"/>
            <ac:spMk id="23" creationId="{F076F371-EE61-49EA-AA2A-3582C3AC9BCD}"/>
          </ac:spMkLst>
        </pc:spChg>
        <pc:grpChg chg="add del">
          <ac:chgData name="Snippe, Linda" userId="f9d9b248-1f1a-48ca-9d7a-68d1d6f9fe17" providerId="ADAL" clId="{7FA48567-8416-44F4-8C99-7B57B3EE78D8}" dt="2023-03-05T18:15:48.810" v="739" actId="26606"/>
          <ac:grpSpMkLst>
            <pc:docMk/>
            <pc:sldMk cId="1775250314" sldId="267"/>
            <ac:grpSpMk id="10" creationId="{AE1C45F0-260A-458C-96ED-C1F6D2151219}"/>
          </ac:grpSpMkLst>
        </pc:grpChg>
        <pc:picChg chg="add mod ord">
          <ac:chgData name="Snippe, Linda" userId="f9d9b248-1f1a-48ca-9d7a-68d1d6f9fe17" providerId="ADAL" clId="{7FA48567-8416-44F4-8C99-7B57B3EE78D8}" dt="2023-03-05T18:31:37.293" v="851" actId="26606"/>
          <ac:picMkLst>
            <pc:docMk/>
            <pc:sldMk cId="1775250314" sldId="267"/>
            <ac:picMk id="5" creationId="{F64D938E-920D-8E55-4F39-6289A98EFEB4}"/>
          </ac:picMkLst>
        </pc:picChg>
        <pc:cxnChg chg="add del">
          <ac:chgData name="Snippe, Linda" userId="f9d9b248-1f1a-48ca-9d7a-68d1d6f9fe17" providerId="ADAL" clId="{7FA48567-8416-44F4-8C99-7B57B3EE78D8}" dt="2023-03-05T18:15:48.810" v="739" actId="26606"/>
          <ac:cxnSpMkLst>
            <pc:docMk/>
            <pc:sldMk cId="1775250314" sldId="267"/>
            <ac:cxnSpMk id="17" creationId="{6CF1BAF6-AD41-4082-B212-8A1F9A2E8779}"/>
          </ac:cxnSpMkLst>
        </pc:cxnChg>
      </pc:sldChg>
      <pc:sldChg chg="addSp delSp modSp new mod setBg setClrOvrMap">
        <pc:chgData name="Snippe, Linda" userId="f9d9b248-1f1a-48ca-9d7a-68d1d6f9fe17" providerId="ADAL" clId="{7FA48567-8416-44F4-8C99-7B57B3EE78D8}" dt="2023-03-05T18:20:43.274" v="759" actId="14100"/>
        <pc:sldMkLst>
          <pc:docMk/>
          <pc:sldMk cId="1320425813" sldId="268"/>
        </pc:sldMkLst>
        <pc:spChg chg="mod">
          <ac:chgData name="Snippe, Linda" userId="f9d9b248-1f1a-48ca-9d7a-68d1d6f9fe17" providerId="ADAL" clId="{7FA48567-8416-44F4-8C99-7B57B3EE78D8}" dt="2023-03-05T18:11:47.011" v="735" actId="26606"/>
          <ac:spMkLst>
            <pc:docMk/>
            <pc:sldMk cId="1320425813" sldId="268"/>
            <ac:spMk id="2" creationId="{330CBC1B-8BE3-0F34-8038-FB458B0E9CE6}"/>
          </ac:spMkLst>
        </pc:spChg>
        <pc:spChg chg="add del mod">
          <ac:chgData name="Snippe, Linda" userId="f9d9b248-1f1a-48ca-9d7a-68d1d6f9fe17" providerId="ADAL" clId="{7FA48567-8416-44F4-8C99-7B57B3EE78D8}" dt="2023-03-05T18:11:47.011" v="735" actId="26606"/>
          <ac:spMkLst>
            <pc:docMk/>
            <pc:sldMk cId="1320425813" sldId="268"/>
            <ac:spMk id="3" creationId="{34160253-DF28-3FDA-A0EB-ED7E2DD949DB}"/>
          </ac:spMkLst>
        </pc:spChg>
        <pc:spChg chg="add del">
          <ac:chgData name="Snippe, Linda" userId="f9d9b248-1f1a-48ca-9d7a-68d1d6f9fe17" providerId="ADAL" clId="{7FA48567-8416-44F4-8C99-7B57B3EE78D8}" dt="2023-03-05T18:11:07.086" v="728" actId="26606"/>
          <ac:spMkLst>
            <pc:docMk/>
            <pc:sldMk cId="1320425813" sldId="268"/>
            <ac:spMk id="8" creationId="{AD21898E-86C0-4C8A-A76C-DF33E844C87A}"/>
          </ac:spMkLst>
        </pc:spChg>
        <pc:spChg chg="add del">
          <ac:chgData name="Snippe, Linda" userId="f9d9b248-1f1a-48ca-9d7a-68d1d6f9fe17" providerId="ADAL" clId="{7FA48567-8416-44F4-8C99-7B57B3EE78D8}" dt="2023-03-05T18:10:36.826" v="724" actId="26606"/>
          <ac:spMkLst>
            <pc:docMk/>
            <pc:sldMk cId="1320425813" sldId="268"/>
            <ac:spMk id="9" creationId="{C413D172-8B6A-47F5-9813-DE455773F3FB}"/>
          </ac:spMkLst>
        </pc:spChg>
        <pc:spChg chg="add del">
          <ac:chgData name="Snippe, Linda" userId="f9d9b248-1f1a-48ca-9d7a-68d1d6f9fe17" providerId="ADAL" clId="{7FA48567-8416-44F4-8C99-7B57B3EE78D8}" dt="2023-03-05T18:11:07.086" v="728" actId="26606"/>
          <ac:spMkLst>
            <pc:docMk/>
            <pc:sldMk cId="1320425813" sldId="268"/>
            <ac:spMk id="10" creationId="{5C8F04BD-D093-45D0-B54C-50FDB308B4EE}"/>
          </ac:spMkLst>
        </pc:spChg>
        <pc:spChg chg="add del">
          <ac:chgData name="Snippe, Linda" userId="f9d9b248-1f1a-48ca-9d7a-68d1d6f9fe17" providerId="ADAL" clId="{7FA48567-8416-44F4-8C99-7B57B3EE78D8}" dt="2023-03-05T18:10:48.730" v="726" actId="26606"/>
          <ac:spMkLst>
            <pc:docMk/>
            <pc:sldMk cId="1320425813" sldId="268"/>
            <ac:spMk id="11" creationId="{41202E79-1236-4DF8-9921-F47A0B079C13}"/>
          </ac:spMkLst>
        </pc:spChg>
        <pc:spChg chg="add del">
          <ac:chgData name="Snippe, Linda" userId="f9d9b248-1f1a-48ca-9d7a-68d1d6f9fe17" providerId="ADAL" clId="{7FA48567-8416-44F4-8C99-7B57B3EE78D8}" dt="2023-03-05T18:10:48.730" v="726" actId="26606"/>
          <ac:spMkLst>
            <pc:docMk/>
            <pc:sldMk cId="1320425813" sldId="268"/>
            <ac:spMk id="13" creationId="{B4147794-66B7-4CDE-BC75-BBDC48B2FCEB}"/>
          </ac:spMkLst>
        </pc:spChg>
        <pc:spChg chg="add del">
          <ac:chgData name="Snippe, Linda" userId="f9d9b248-1f1a-48ca-9d7a-68d1d6f9fe17" providerId="ADAL" clId="{7FA48567-8416-44F4-8C99-7B57B3EE78D8}" dt="2023-03-05T18:11:19.344" v="730" actId="26606"/>
          <ac:spMkLst>
            <pc:docMk/>
            <pc:sldMk cId="1320425813" sldId="268"/>
            <ac:spMk id="14" creationId="{025E2AA9-10C9-4A14-BEA3-064CD0131100}"/>
          </ac:spMkLst>
        </pc:spChg>
        <pc:spChg chg="add del">
          <ac:chgData name="Snippe, Linda" userId="f9d9b248-1f1a-48ca-9d7a-68d1d6f9fe17" providerId="ADAL" clId="{7FA48567-8416-44F4-8C99-7B57B3EE78D8}" dt="2023-03-05T18:11:19.344" v="730" actId="26606"/>
          <ac:spMkLst>
            <pc:docMk/>
            <pc:sldMk cId="1320425813" sldId="268"/>
            <ac:spMk id="15" creationId="{F076F371-EE61-49EA-AA2A-3582C3AC9BCD}"/>
          </ac:spMkLst>
        </pc:spChg>
        <pc:spChg chg="add del">
          <ac:chgData name="Snippe, Linda" userId="f9d9b248-1f1a-48ca-9d7a-68d1d6f9fe17" providerId="ADAL" clId="{7FA48567-8416-44F4-8C99-7B57B3EE78D8}" dt="2023-03-05T18:11:25.061" v="732" actId="26606"/>
          <ac:spMkLst>
            <pc:docMk/>
            <pc:sldMk cId="1320425813" sldId="268"/>
            <ac:spMk id="17" creationId="{2C61293E-6EBE-43EF-A52C-9BEBFD7679D4}"/>
          </ac:spMkLst>
        </pc:spChg>
        <pc:spChg chg="add del">
          <ac:chgData name="Snippe, Linda" userId="f9d9b248-1f1a-48ca-9d7a-68d1d6f9fe17" providerId="ADAL" clId="{7FA48567-8416-44F4-8C99-7B57B3EE78D8}" dt="2023-03-05T18:11:25.061" v="732" actId="26606"/>
          <ac:spMkLst>
            <pc:docMk/>
            <pc:sldMk cId="1320425813" sldId="268"/>
            <ac:spMk id="19" creationId="{21540236-BFD5-4A9D-8840-4703E7F76825}"/>
          </ac:spMkLst>
        </pc:spChg>
        <pc:spChg chg="add del">
          <ac:chgData name="Snippe, Linda" userId="f9d9b248-1f1a-48ca-9d7a-68d1d6f9fe17" providerId="ADAL" clId="{7FA48567-8416-44F4-8C99-7B57B3EE78D8}" dt="2023-03-05T18:11:47.005" v="734" actId="26606"/>
          <ac:spMkLst>
            <pc:docMk/>
            <pc:sldMk cId="1320425813" sldId="268"/>
            <ac:spMk id="21" creationId="{C413D172-8B6A-47F5-9813-DE455773F3FB}"/>
          </ac:spMkLst>
        </pc:spChg>
        <pc:spChg chg="add">
          <ac:chgData name="Snippe, Linda" userId="f9d9b248-1f1a-48ca-9d7a-68d1d6f9fe17" providerId="ADAL" clId="{7FA48567-8416-44F4-8C99-7B57B3EE78D8}" dt="2023-03-05T18:11:47.011" v="735" actId="26606"/>
          <ac:spMkLst>
            <pc:docMk/>
            <pc:sldMk cId="1320425813" sldId="268"/>
            <ac:spMk id="24" creationId="{DFF2AC85-FAA0-4844-813F-83C04D7382E2}"/>
          </ac:spMkLst>
        </pc:spChg>
        <pc:spChg chg="add">
          <ac:chgData name="Snippe, Linda" userId="f9d9b248-1f1a-48ca-9d7a-68d1d6f9fe17" providerId="ADAL" clId="{7FA48567-8416-44F4-8C99-7B57B3EE78D8}" dt="2023-03-05T18:11:47.011" v="735" actId="26606"/>
          <ac:spMkLst>
            <pc:docMk/>
            <pc:sldMk cId="1320425813" sldId="268"/>
            <ac:spMk id="25" creationId="{89CC0F1E-BAA2-47B1-8F83-7ECB9FD9E009}"/>
          </ac:spMkLst>
        </pc:spChg>
        <pc:spChg chg="add mod">
          <ac:chgData name="Snippe, Linda" userId="f9d9b248-1f1a-48ca-9d7a-68d1d6f9fe17" providerId="ADAL" clId="{7FA48567-8416-44F4-8C99-7B57B3EE78D8}" dt="2023-03-05T18:20:43.274" v="759" actId="14100"/>
          <ac:spMkLst>
            <pc:docMk/>
            <pc:sldMk cId="1320425813" sldId="268"/>
            <ac:spMk id="26" creationId="{34160253-DF28-3FDA-A0EB-ED7E2DD949DB}"/>
          </ac:spMkLst>
        </pc:spChg>
        <pc:graphicFrameChg chg="add del">
          <ac:chgData name="Snippe, Linda" userId="f9d9b248-1f1a-48ca-9d7a-68d1d6f9fe17" providerId="ADAL" clId="{7FA48567-8416-44F4-8C99-7B57B3EE78D8}" dt="2023-03-05T18:11:47.005" v="734" actId="26606"/>
          <ac:graphicFrameMkLst>
            <pc:docMk/>
            <pc:sldMk cId="1320425813" sldId="268"/>
            <ac:graphicFrameMk id="22" creationId="{D36F1A7B-F6BD-AEA1-9678-4F27862A3F50}"/>
          </ac:graphicFrameMkLst>
        </pc:graphicFrameChg>
        <pc:picChg chg="add del">
          <ac:chgData name="Snippe, Linda" userId="f9d9b248-1f1a-48ca-9d7a-68d1d6f9fe17" providerId="ADAL" clId="{7FA48567-8416-44F4-8C99-7B57B3EE78D8}" dt="2023-03-05T18:10:36.826" v="724" actId="26606"/>
          <ac:picMkLst>
            <pc:docMk/>
            <pc:sldMk cId="1320425813" sldId="268"/>
            <ac:picMk id="5" creationId="{870C06EF-BB34-BC57-4BA1-9998C133C581}"/>
          </ac:picMkLst>
        </pc:picChg>
        <pc:picChg chg="add del">
          <ac:chgData name="Snippe, Linda" userId="f9d9b248-1f1a-48ca-9d7a-68d1d6f9fe17" providerId="ADAL" clId="{7FA48567-8416-44F4-8C99-7B57B3EE78D8}" dt="2023-03-05T18:11:47.005" v="734" actId="26606"/>
          <ac:picMkLst>
            <pc:docMk/>
            <pc:sldMk cId="1320425813" sldId="268"/>
            <ac:picMk id="6" creationId="{DBEEE10A-1EA4-EB88-A33D-4AD5CE8CBA75}"/>
          </ac:picMkLst>
        </pc:picChg>
        <pc:picChg chg="add del">
          <ac:chgData name="Snippe, Linda" userId="f9d9b248-1f1a-48ca-9d7a-68d1d6f9fe17" providerId="ADAL" clId="{7FA48567-8416-44F4-8C99-7B57B3EE78D8}" dt="2023-03-05T18:10:48.730" v="726" actId="26606"/>
          <ac:picMkLst>
            <pc:docMk/>
            <pc:sldMk cId="1320425813" sldId="268"/>
            <ac:picMk id="12" creationId="{E8A671C8-2550-8216-84E4-9EC674FBD1A8}"/>
          </ac:picMkLst>
        </pc:picChg>
        <pc:picChg chg="add del">
          <ac:chgData name="Snippe, Linda" userId="f9d9b248-1f1a-48ca-9d7a-68d1d6f9fe17" providerId="ADAL" clId="{7FA48567-8416-44F4-8C99-7B57B3EE78D8}" dt="2023-03-05T18:11:25.061" v="732" actId="26606"/>
          <ac:picMkLst>
            <pc:docMk/>
            <pc:sldMk cId="1320425813" sldId="268"/>
            <ac:picMk id="18" creationId="{1EA2AAE0-1638-8970-51D5-99567D5C167A}"/>
          </ac:picMkLst>
        </pc:picChg>
      </pc:sldChg>
      <pc:sldChg chg="addSp delSp modSp new mod setBg modNotesTx">
        <pc:chgData name="Snippe, Linda" userId="f9d9b248-1f1a-48ca-9d7a-68d1d6f9fe17" providerId="ADAL" clId="{7FA48567-8416-44F4-8C99-7B57B3EE78D8}" dt="2023-03-05T18:56:23.588" v="1475" actId="20577"/>
        <pc:sldMkLst>
          <pc:docMk/>
          <pc:sldMk cId="2540157284" sldId="269"/>
        </pc:sldMkLst>
        <pc:spChg chg="mod">
          <ac:chgData name="Snippe, Linda" userId="f9d9b248-1f1a-48ca-9d7a-68d1d6f9fe17" providerId="ADAL" clId="{7FA48567-8416-44F4-8C99-7B57B3EE78D8}" dt="2023-03-05T18:35:48.088" v="856" actId="26606"/>
          <ac:spMkLst>
            <pc:docMk/>
            <pc:sldMk cId="2540157284" sldId="269"/>
            <ac:spMk id="2" creationId="{33A10977-51E9-D6E3-2E86-D32731971245}"/>
          </ac:spMkLst>
        </pc:spChg>
        <pc:spChg chg="mod">
          <ac:chgData name="Snippe, Linda" userId="f9d9b248-1f1a-48ca-9d7a-68d1d6f9fe17" providerId="ADAL" clId="{7FA48567-8416-44F4-8C99-7B57B3EE78D8}" dt="2023-03-05T18:53:15.170" v="1287" actId="33524"/>
          <ac:spMkLst>
            <pc:docMk/>
            <pc:sldMk cId="2540157284" sldId="269"/>
            <ac:spMk id="3" creationId="{AFAB7AD0-1A17-D47F-8F03-63E49AD2DC84}"/>
          </ac:spMkLst>
        </pc:spChg>
        <pc:spChg chg="add">
          <ac:chgData name="Snippe, Linda" userId="f9d9b248-1f1a-48ca-9d7a-68d1d6f9fe17" providerId="ADAL" clId="{7FA48567-8416-44F4-8C99-7B57B3EE78D8}" dt="2023-03-05T18:35:48.088" v="856" actId="26606"/>
          <ac:spMkLst>
            <pc:docMk/>
            <pc:sldMk cId="2540157284" sldId="269"/>
            <ac:spMk id="16" creationId="{3CD9DF72-87A3-404E-A828-84CBF11A8303}"/>
          </ac:spMkLst>
        </pc:spChg>
        <pc:picChg chg="add del">
          <ac:chgData name="Snippe, Linda" userId="f9d9b248-1f1a-48ca-9d7a-68d1d6f9fe17" providerId="ADAL" clId="{7FA48567-8416-44F4-8C99-7B57B3EE78D8}" dt="2023-03-05T18:32:12.511" v="853" actId="26606"/>
          <ac:picMkLst>
            <pc:docMk/>
            <pc:sldMk cId="2540157284" sldId="269"/>
            <ac:picMk id="5" creationId="{4504A3B7-B19E-77A3-1AB1-FD62FF8A90A6}"/>
          </ac:picMkLst>
        </pc:picChg>
        <pc:picChg chg="add mod ord">
          <ac:chgData name="Snippe, Linda" userId="f9d9b248-1f1a-48ca-9d7a-68d1d6f9fe17" providerId="ADAL" clId="{7FA48567-8416-44F4-8C99-7B57B3EE78D8}" dt="2023-03-05T18:35:48.088" v="856" actId="26606"/>
          <ac:picMkLst>
            <pc:docMk/>
            <pc:sldMk cId="2540157284" sldId="269"/>
            <ac:picMk id="11" creationId="{57BDFFCA-F99D-B5C1-9379-7090B940320C}"/>
          </ac:picMkLst>
        </pc:picChg>
        <pc:cxnChg chg="add del">
          <ac:chgData name="Snippe, Linda" userId="f9d9b248-1f1a-48ca-9d7a-68d1d6f9fe17" providerId="ADAL" clId="{7FA48567-8416-44F4-8C99-7B57B3EE78D8}" dt="2023-03-05T18:32:12.511" v="853" actId="26606"/>
          <ac:cxnSpMkLst>
            <pc:docMk/>
            <pc:sldMk cId="2540157284" sldId="269"/>
            <ac:cxnSpMk id="9" creationId="{A7F400EE-A8A5-48AF-B4D6-291B52C6F0B0}"/>
          </ac:cxnSpMkLst>
        </pc:cxnChg>
        <pc:cxnChg chg="add">
          <ac:chgData name="Snippe, Linda" userId="f9d9b248-1f1a-48ca-9d7a-68d1d6f9fe17" providerId="ADAL" clId="{7FA48567-8416-44F4-8C99-7B57B3EE78D8}" dt="2023-03-05T18:35:48.088" v="856" actId="26606"/>
          <ac:cxnSpMkLst>
            <pc:docMk/>
            <pc:sldMk cId="2540157284" sldId="269"/>
            <ac:cxnSpMk id="18" creationId="{20E3A342-4D61-4E3F-AF90-1AB42AEB96CC}"/>
          </ac:cxnSpMkLst>
        </pc:cxnChg>
      </pc:sldChg>
      <pc:sldChg chg="addSp delSp modSp new mod ord modNotesTx">
        <pc:chgData name="Snippe, Linda" userId="f9d9b248-1f1a-48ca-9d7a-68d1d6f9fe17" providerId="ADAL" clId="{7FA48567-8416-44F4-8C99-7B57B3EE78D8}" dt="2023-03-12T13:05:55.414" v="2345" actId="20577"/>
        <pc:sldMkLst>
          <pc:docMk/>
          <pc:sldMk cId="4228724466" sldId="270"/>
        </pc:sldMkLst>
        <pc:spChg chg="mod">
          <ac:chgData name="Snippe, Linda" userId="f9d9b248-1f1a-48ca-9d7a-68d1d6f9fe17" providerId="ADAL" clId="{7FA48567-8416-44F4-8C99-7B57B3EE78D8}" dt="2023-03-05T19:06:15.152" v="1599" actId="20577"/>
          <ac:spMkLst>
            <pc:docMk/>
            <pc:sldMk cId="4228724466" sldId="270"/>
            <ac:spMk id="2" creationId="{BAC20779-C11E-52EB-AFD5-E65D1FA7941C}"/>
          </ac:spMkLst>
        </pc:spChg>
        <pc:spChg chg="del">
          <ac:chgData name="Snippe, Linda" userId="f9d9b248-1f1a-48ca-9d7a-68d1d6f9fe17" providerId="ADAL" clId="{7FA48567-8416-44F4-8C99-7B57B3EE78D8}" dt="2023-03-05T19:06:33.849" v="1600"/>
          <ac:spMkLst>
            <pc:docMk/>
            <pc:sldMk cId="4228724466" sldId="270"/>
            <ac:spMk id="3" creationId="{BF8134FF-DDC0-5731-B6EB-5B514FCDA993}"/>
          </ac:spMkLst>
        </pc:spChg>
        <pc:picChg chg="add mod">
          <ac:chgData name="Snippe, Linda" userId="f9d9b248-1f1a-48ca-9d7a-68d1d6f9fe17" providerId="ADAL" clId="{7FA48567-8416-44F4-8C99-7B57B3EE78D8}" dt="2023-03-07T09:05:27.276" v="2222" actId="1076"/>
          <ac:picMkLst>
            <pc:docMk/>
            <pc:sldMk cId="4228724466" sldId="270"/>
            <ac:picMk id="4" creationId="{183C17DC-F080-1CC9-9319-999080403D27}"/>
          </ac:picMkLst>
        </pc:picChg>
      </pc:sldChg>
      <pc:sldChg chg="modSp new mod">
        <pc:chgData name="Snippe, Linda" userId="f9d9b248-1f1a-48ca-9d7a-68d1d6f9fe17" providerId="ADAL" clId="{7FA48567-8416-44F4-8C99-7B57B3EE78D8}" dt="2023-03-05T19:14:06.030" v="1605" actId="27636"/>
        <pc:sldMkLst>
          <pc:docMk/>
          <pc:sldMk cId="244598559" sldId="271"/>
        </pc:sldMkLst>
        <pc:spChg chg="mod">
          <ac:chgData name="Snippe, Linda" userId="f9d9b248-1f1a-48ca-9d7a-68d1d6f9fe17" providerId="ADAL" clId="{7FA48567-8416-44F4-8C99-7B57B3EE78D8}" dt="2023-03-05T19:00:33.774" v="1524" actId="20577"/>
          <ac:spMkLst>
            <pc:docMk/>
            <pc:sldMk cId="244598559" sldId="271"/>
            <ac:spMk id="2" creationId="{69550E80-40DF-FF38-37EE-4F898C308C46}"/>
          </ac:spMkLst>
        </pc:spChg>
        <pc:spChg chg="mod">
          <ac:chgData name="Snippe, Linda" userId="f9d9b248-1f1a-48ca-9d7a-68d1d6f9fe17" providerId="ADAL" clId="{7FA48567-8416-44F4-8C99-7B57B3EE78D8}" dt="2023-03-05T19:14:06.030" v="1605" actId="27636"/>
          <ac:spMkLst>
            <pc:docMk/>
            <pc:sldMk cId="244598559" sldId="271"/>
            <ac:spMk id="3" creationId="{05F72330-9D72-C185-4C38-B2C23D9BC4DE}"/>
          </ac:spMkLst>
        </pc:spChg>
      </pc:sldChg>
      <pc:sldChg chg="modSp new del mod ord">
        <pc:chgData name="Snippe, Linda" userId="f9d9b248-1f1a-48ca-9d7a-68d1d6f9fe17" providerId="ADAL" clId="{7FA48567-8416-44F4-8C99-7B57B3EE78D8}" dt="2023-03-05T18:56:57.396" v="1476" actId="47"/>
        <pc:sldMkLst>
          <pc:docMk/>
          <pc:sldMk cId="2084308445" sldId="271"/>
        </pc:sldMkLst>
        <pc:spChg chg="mod">
          <ac:chgData name="Snippe, Linda" userId="f9d9b248-1f1a-48ca-9d7a-68d1d6f9fe17" providerId="ADAL" clId="{7FA48567-8416-44F4-8C99-7B57B3EE78D8}" dt="2023-03-05T18:55:24.874" v="1387" actId="20577"/>
          <ac:spMkLst>
            <pc:docMk/>
            <pc:sldMk cId="2084308445" sldId="271"/>
            <ac:spMk id="3" creationId="{BD149D84-7336-A883-4C54-81DC5A09F292}"/>
          </ac:spMkLst>
        </pc:spChg>
      </pc:sldChg>
      <pc:sldChg chg="modSp new mod">
        <pc:chgData name="Snippe, Linda" userId="f9d9b248-1f1a-48ca-9d7a-68d1d6f9fe17" providerId="ADAL" clId="{7FA48567-8416-44F4-8C99-7B57B3EE78D8}" dt="2023-03-05T19:14:36.028" v="1610" actId="113"/>
        <pc:sldMkLst>
          <pc:docMk/>
          <pc:sldMk cId="1603816528" sldId="272"/>
        </pc:sldMkLst>
        <pc:spChg chg="mod">
          <ac:chgData name="Snippe, Linda" userId="f9d9b248-1f1a-48ca-9d7a-68d1d6f9fe17" providerId="ADAL" clId="{7FA48567-8416-44F4-8C99-7B57B3EE78D8}" dt="2023-03-05T19:00:51.669" v="1561" actId="20577"/>
          <ac:spMkLst>
            <pc:docMk/>
            <pc:sldMk cId="1603816528" sldId="272"/>
            <ac:spMk id="2" creationId="{179FC3A6-FDE0-7826-6342-AE68F3AB6201}"/>
          </ac:spMkLst>
        </pc:spChg>
        <pc:spChg chg="mod">
          <ac:chgData name="Snippe, Linda" userId="f9d9b248-1f1a-48ca-9d7a-68d1d6f9fe17" providerId="ADAL" clId="{7FA48567-8416-44F4-8C99-7B57B3EE78D8}" dt="2023-03-05T19:14:36.028" v="1610" actId="113"/>
          <ac:spMkLst>
            <pc:docMk/>
            <pc:sldMk cId="1603816528" sldId="272"/>
            <ac:spMk id="3" creationId="{7040CB1F-8EA6-131A-5CAB-CD803DE0BDAD}"/>
          </ac:spMkLst>
        </pc:spChg>
      </pc:sldChg>
      <pc:sldChg chg="modSp new mod modShow">
        <pc:chgData name="Snippe, Linda" userId="f9d9b248-1f1a-48ca-9d7a-68d1d6f9fe17" providerId="ADAL" clId="{7FA48567-8416-44F4-8C99-7B57B3EE78D8}" dt="2023-03-12T13:06:26.127" v="2349" actId="729"/>
        <pc:sldMkLst>
          <pc:docMk/>
          <pc:sldMk cId="2895411910" sldId="273"/>
        </pc:sldMkLst>
        <pc:spChg chg="mod">
          <ac:chgData name="Snippe, Linda" userId="f9d9b248-1f1a-48ca-9d7a-68d1d6f9fe17" providerId="ADAL" clId="{7FA48567-8416-44F4-8C99-7B57B3EE78D8}" dt="2023-03-05T19:51:18.083" v="1973" actId="20577"/>
          <ac:spMkLst>
            <pc:docMk/>
            <pc:sldMk cId="2895411910" sldId="273"/>
            <ac:spMk id="3" creationId="{32DB419F-3057-E3EF-4F3B-C16575568456}"/>
          </ac:spMkLst>
        </pc:spChg>
      </pc:sldChg>
      <pc:sldChg chg="modSp new del mod">
        <pc:chgData name="Snippe, Linda" userId="f9d9b248-1f1a-48ca-9d7a-68d1d6f9fe17" providerId="ADAL" clId="{7FA48567-8416-44F4-8C99-7B57B3EE78D8}" dt="2023-03-05T19:03:37.079" v="1571" actId="47"/>
        <pc:sldMkLst>
          <pc:docMk/>
          <pc:sldMk cId="3119163417" sldId="273"/>
        </pc:sldMkLst>
        <pc:spChg chg="mod">
          <ac:chgData name="Snippe, Linda" userId="f9d9b248-1f1a-48ca-9d7a-68d1d6f9fe17" providerId="ADAL" clId="{7FA48567-8416-44F4-8C99-7B57B3EE78D8}" dt="2023-03-05T19:02:51.978" v="1570"/>
          <ac:spMkLst>
            <pc:docMk/>
            <pc:sldMk cId="3119163417" sldId="273"/>
            <ac:spMk id="3" creationId="{9A83C22A-2E46-26E8-9E01-27DA96DB44B9}"/>
          </ac:spMkLst>
        </pc:spChg>
      </pc:sldChg>
      <pc:sldChg chg="modSp new mod modShow">
        <pc:chgData name="Snippe, Linda" userId="f9d9b248-1f1a-48ca-9d7a-68d1d6f9fe17" providerId="ADAL" clId="{7FA48567-8416-44F4-8C99-7B57B3EE78D8}" dt="2023-03-12T13:06:10.074" v="2346" actId="729"/>
        <pc:sldMkLst>
          <pc:docMk/>
          <pc:sldMk cId="2258671060" sldId="274"/>
        </pc:sldMkLst>
        <pc:spChg chg="mod">
          <ac:chgData name="Snippe, Linda" userId="f9d9b248-1f1a-48ca-9d7a-68d1d6f9fe17" providerId="ADAL" clId="{7FA48567-8416-44F4-8C99-7B57B3EE78D8}" dt="2023-03-05T19:56:10.252" v="2049"/>
          <ac:spMkLst>
            <pc:docMk/>
            <pc:sldMk cId="2258671060" sldId="274"/>
            <ac:spMk id="3" creationId="{62CF9DE0-2174-4A5B-D6D3-9261D8381401}"/>
          </ac:spMkLst>
        </pc:spChg>
      </pc:sldChg>
      <pc:sldChg chg="modSp new mod modShow">
        <pc:chgData name="Snippe, Linda" userId="f9d9b248-1f1a-48ca-9d7a-68d1d6f9fe17" providerId="ADAL" clId="{7FA48567-8416-44F4-8C99-7B57B3EE78D8}" dt="2023-03-12T13:06:12.765" v="2347" actId="729"/>
        <pc:sldMkLst>
          <pc:docMk/>
          <pc:sldMk cId="2350999648" sldId="275"/>
        </pc:sldMkLst>
        <pc:spChg chg="mod">
          <ac:chgData name="Snippe, Linda" userId="f9d9b248-1f1a-48ca-9d7a-68d1d6f9fe17" providerId="ADAL" clId="{7FA48567-8416-44F4-8C99-7B57B3EE78D8}" dt="2023-03-05T19:56:22.095" v="2052"/>
          <ac:spMkLst>
            <pc:docMk/>
            <pc:sldMk cId="2350999648" sldId="275"/>
            <ac:spMk id="3" creationId="{C78AF7D6-F20C-0F42-EC37-BA7F8220D301}"/>
          </ac:spMkLst>
        </pc:spChg>
      </pc:sldChg>
      <pc:sldChg chg="addSp delSp modSp new mod setBg modShow">
        <pc:chgData name="Snippe, Linda" userId="f9d9b248-1f1a-48ca-9d7a-68d1d6f9fe17" providerId="ADAL" clId="{7FA48567-8416-44F4-8C99-7B57B3EE78D8}" dt="2023-03-12T13:06:33.435" v="2350" actId="729"/>
        <pc:sldMkLst>
          <pc:docMk/>
          <pc:sldMk cId="3268000045" sldId="276"/>
        </pc:sldMkLst>
        <pc:spChg chg="mod">
          <ac:chgData name="Snippe, Linda" userId="f9d9b248-1f1a-48ca-9d7a-68d1d6f9fe17" providerId="ADAL" clId="{7FA48567-8416-44F4-8C99-7B57B3EE78D8}" dt="2023-03-05T20:07:27.704" v="2205" actId="26606"/>
          <ac:spMkLst>
            <pc:docMk/>
            <pc:sldMk cId="3268000045" sldId="276"/>
            <ac:spMk id="2" creationId="{1132F070-98C0-0006-1089-F4BB952B3845}"/>
          </ac:spMkLst>
        </pc:spChg>
        <pc:spChg chg="mod">
          <ac:chgData name="Snippe, Linda" userId="f9d9b248-1f1a-48ca-9d7a-68d1d6f9fe17" providerId="ADAL" clId="{7FA48567-8416-44F4-8C99-7B57B3EE78D8}" dt="2023-03-05T20:07:27.704" v="2205" actId="26606"/>
          <ac:spMkLst>
            <pc:docMk/>
            <pc:sldMk cId="3268000045" sldId="276"/>
            <ac:spMk id="3" creationId="{34EDA4BA-FFEE-8A3F-2EEE-C5BD7DD6F1DE}"/>
          </ac:spMkLst>
        </pc:spChg>
        <pc:spChg chg="add del">
          <ac:chgData name="Snippe, Linda" userId="f9d9b248-1f1a-48ca-9d7a-68d1d6f9fe17" providerId="ADAL" clId="{7FA48567-8416-44F4-8C99-7B57B3EE78D8}" dt="2023-03-05T20:07:05.222" v="2200" actId="26606"/>
          <ac:spMkLst>
            <pc:docMk/>
            <pc:sldMk cId="3268000045" sldId="276"/>
            <ac:spMk id="10" creationId="{5E39A796-BE83-48B1-B33F-35C4A32AAB57}"/>
          </ac:spMkLst>
        </pc:spChg>
        <pc:spChg chg="add del">
          <ac:chgData name="Snippe, Linda" userId="f9d9b248-1f1a-48ca-9d7a-68d1d6f9fe17" providerId="ADAL" clId="{7FA48567-8416-44F4-8C99-7B57B3EE78D8}" dt="2023-03-05T20:07:27.688" v="2204" actId="26606"/>
          <ac:spMkLst>
            <pc:docMk/>
            <pc:sldMk cId="3268000045" sldId="276"/>
            <ac:spMk id="11" creationId="{5E39A796-BE83-48B1-B33F-35C4A32AAB57}"/>
          </ac:spMkLst>
        </pc:spChg>
        <pc:spChg chg="add del">
          <ac:chgData name="Snippe, Linda" userId="f9d9b248-1f1a-48ca-9d7a-68d1d6f9fe17" providerId="ADAL" clId="{7FA48567-8416-44F4-8C99-7B57B3EE78D8}" dt="2023-03-05T20:07:05.222" v="2200" actId="26606"/>
          <ac:spMkLst>
            <pc:docMk/>
            <pc:sldMk cId="3268000045" sldId="276"/>
            <ac:spMk id="12" creationId="{72F84B47-E267-4194-8194-831DB7B5547F}"/>
          </ac:spMkLst>
        </pc:spChg>
        <pc:spChg chg="add del">
          <ac:chgData name="Snippe, Linda" userId="f9d9b248-1f1a-48ca-9d7a-68d1d6f9fe17" providerId="ADAL" clId="{7FA48567-8416-44F4-8C99-7B57B3EE78D8}" dt="2023-03-05T20:07:27.688" v="2204" actId="26606"/>
          <ac:spMkLst>
            <pc:docMk/>
            <pc:sldMk cId="3268000045" sldId="276"/>
            <ac:spMk id="13" creationId="{72F84B47-E267-4194-8194-831DB7B5547F}"/>
          </ac:spMkLst>
        </pc:spChg>
        <pc:picChg chg="add del">
          <ac:chgData name="Snippe, Linda" userId="f9d9b248-1f1a-48ca-9d7a-68d1d6f9fe17" providerId="ADAL" clId="{7FA48567-8416-44F4-8C99-7B57B3EE78D8}" dt="2023-03-05T20:07:18.155" v="2202" actId="26606"/>
          <ac:picMkLst>
            <pc:docMk/>
            <pc:sldMk cId="3268000045" sldId="276"/>
            <ac:picMk id="5" creationId="{321FAD54-A819-3BCB-7CFF-D55807B2087A}"/>
          </ac:picMkLst>
        </pc:picChg>
        <pc:picChg chg="add del">
          <ac:chgData name="Snippe, Linda" userId="f9d9b248-1f1a-48ca-9d7a-68d1d6f9fe17" providerId="ADAL" clId="{7FA48567-8416-44F4-8C99-7B57B3EE78D8}" dt="2023-03-05T20:07:05.222" v="2200" actId="26606"/>
          <ac:picMkLst>
            <pc:docMk/>
            <pc:sldMk cId="3268000045" sldId="276"/>
            <ac:picMk id="7" creationId="{DDD33388-D92A-C9B1-592E-3113D032376F}"/>
          </ac:picMkLst>
        </pc:picChg>
        <pc:picChg chg="add del">
          <ac:chgData name="Snippe, Linda" userId="f9d9b248-1f1a-48ca-9d7a-68d1d6f9fe17" providerId="ADAL" clId="{7FA48567-8416-44F4-8C99-7B57B3EE78D8}" dt="2023-03-05T20:07:27.688" v="2204" actId="26606"/>
          <ac:picMkLst>
            <pc:docMk/>
            <pc:sldMk cId="3268000045" sldId="276"/>
            <ac:picMk id="14" creationId="{DDD33388-D92A-C9B1-592E-3113D032376F}"/>
          </ac:picMkLst>
        </pc:picChg>
        <pc:picChg chg="add">
          <ac:chgData name="Snippe, Linda" userId="f9d9b248-1f1a-48ca-9d7a-68d1d6f9fe17" providerId="ADAL" clId="{7FA48567-8416-44F4-8C99-7B57B3EE78D8}" dt="2023-03-05T20:07:27.704" v="2205" actId="26606"/>
          <ac:picMkLst>
            <pc:docMk/>
            <pc:sldMk cId="3268000045" sldId="276"/>
            <ac:picMk id="16" creationId="{321FAD54-A819-3BCB-7CFF-D55807B2087A}"/>
          </ac:picMkLst>
        </pc:picChg>
        <pc:cxnChg chg="add del">
          <ac:chgData name="Snippe, Linda" userId="f9d9b248-1f1a-48ca-9d7a-68d1d6f9fe17" providerId="ADAL" clId="{7FA48567-8416-44F4-8C99-7B57B3EE78D8}" dt="2023-03-05T20:07:18.155" v="2202" actId="26606"/>
          <ac:cxnSpMkLst>
            <pc:docMk/>
            <pc:sldMk cId="3268000045" sldId="276"/>
            <ac:cxnSpMk id="9" creationId="{A7F400EE-A8A5-48AF-B4D6-291B52C6F0B0}"/>
          </ac:cxnSpMkLst>
        </pc:cxnChg>
        <pc:cxnChg chg="add">
          <ac:chgData name="Snippe, Linda" userId="f9d9b248-1f1a-48ca-9d7a-68d1d6f9fe17" providerId="ADAL" clId="{7FA48567-8416-44F4-8C99-7B57B3EE78D8}" dt="2023-03-05T20:07:27.704" v="2205" actId="26606"/>
          <ac:cxnSpMkLst>
            <pc:docMk/>
            <pc:sldMk cId="3268000045" sldId="276"/>
            <ac:cxnSpMk id="17" creationId="{A7F400EE-A8A5-48AF-B4D6-291B52C6F0B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FE31B-00D5-4CD4-BF61-5DEB7C3DC93D}" type="datetimeFigureOut">
              <a:rPr lang="nl-NL" smtClean="0"/>
              <a:t>12-3-2023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A191B-1887-4C27-87F9-43E1AED4979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107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A191B-1887-4C27-87F9-43E1AED4979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2880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A191B-1887-4C27-87F9-43E1AED4979B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0338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*Megatrends are strong  </a:t>
            </a:r>
            <a:r>
              <a:rPr lang="nl-NL" sz="1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social</a:t>
            </a:r>
            <a:r>
              <a:rPr lang="nl-NL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1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demographic</a:t>
            </a:r>
            <a:r>
              <a:rPr lang="nl-NL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1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environmental</a:t>
            </a:r>
            <a:r>
              <a:rPr lang="nl-NL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nl-NL" sz="1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technological</a:t>
            </a:r>
            <a:r>
              <a:rPr lang="nl-NL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forces</a:t>
            </a:r>
            <a:r>
              <a:rPr lang="nl-NL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nl-NL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nl-NL" sz="1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profoundly</a:t>
            </a:r>
            <a:r>
              <a:rPr lang="nl-NL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changing</a:t>
            </a:r>
            <a:r>
              <a:rPr lang="nl-NL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nl-NL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lang="nl-NL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1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nl-NL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nl-NL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 climate change </a:t>
            </a:r>
            <a:endParaRPr lang="en-US" sz="1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A191B-1887-4C27-87F9-43E1AED4979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184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It has been </a:t>
            </a:r>
            <a:r>
              <a:rPr lang="nl-NL" dirty="0" err="1"/>
              <a:t>studied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literature</a:t>
            </a:r>
            <a:r>
              <a:rPr lang="nl-NL" dirty="0"/>
              <a:t> review and </a:t>
            </a:r>
            <a:r>
              <a:rPr lang="nl-NL" dirty="0" err="1"/>
              <a:t>empirical</a:t>
            </a:r>
            <a:r>
              <a:rPr lang="nl-NL" dirty="0"/>
              <a:t> research, </a:t>
            </a:r>
            <a:r>
              <a:rPr lang="nl-NL" dirty="0" err="1"/>
              <a:t>using</a:t>
            </a:r>
            <a:r>
              <a:rPr lang="nl-NL" dirty="0"/>
              <a:t> 51 </a:t>
            </a:r>
            <a:r>
              <a:rPr lang="nl-NL" dirty="0" err="1"/>
              <a:t>unique</a:t>
            </a:r>
            <a:r>
              <a:rPr lang="nl-NL" dirty="0"/>
              <a:t> cases.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A191B-1887-4C27-87F9-43E1AED4979B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1934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Assuming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…</a:t>
            </a:r>
          </a:p>
          <a:p>
            <a:r>
              <a:rPr lang="nl-NL" dirty="0"/>
              <a:t>Part 1:</a:t>
            </a:r>
          </a:p>
          <a:p>
            <a:r>
              <a:rPr lang="nl-NL" dirty="0"/>
              <a:t>Part 2: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A191B-1887-4C27-87F9-43E1AED4979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4890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ECA77-B7AE-55BA-73D4-EE9506E41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02B880-15D0-4F7D-7518-F5D7D60FCD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DBB94-4679-7C14-454C-791841B64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3E36-DAA5-4070-9BFE-8114169C2EFF}" type="datetimeFigureOut">
              <a:rPr lang="nl-NL" smtClean="0"/>
              <a:t>12-3-2023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E50AE-DADE-47E5-F956-3A923727B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7DD14-6A30-0A8E-1AFE-A9896D2C1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FB001-E604-4F67-A648-5A85C9D661B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768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A36C8-13FF-4C7B-E5B6-244921431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1DF07-7B3E-99BA-73C4-D72A927F9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A746C-C33B-D5F8-BC19-94B1C304A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3E36-DAA5-4070-9BFE-8114169C2EFF}" type="datetimeFigureOut">
              <a:rPr lang="nl-NL" smtClean="0"/>
              <a:t>12-3-2023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69919-C6D9-7FF8-9B53-2BE2EBDD4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F3ECC-8A84-CA09-B52A-F76E4644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FB001-E604-4F67-A648-5A85C9D661B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676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B55E6F-9831-CE17-E59D-FC7BB1642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7FFD41-C121-102B-7D4D-9C5FB08DB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E4F7F-8F75-A6E3-B4C2-EC32AF1E1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3E36-DAA5-4070-9BFE-8114169C2EFF}" type="datetimeFigureOut">
              <a:rPr lang="nl-NL" smtClean="0"/>
              <a:t>12-3-2023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78C65-69CC-B3EC-0524-F0B24EE3C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723B8-9DBF-D017-3142-4E60FFE71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FB001-E604-4F67-A648-5A85C9D661B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670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910DD-5B29-5A1A-29DA-497C52483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27295-447B-0F68-E6BA-866DACE2A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8B558-340F-F30C-A291-CF1F5781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3E36-DAA5-4070-9BFE-8114169C2EFF}" type="datetimeFigureOut">
              <a:rPr lang="nl-NL" smtClean="0"/>
              <a:t>12-3-2023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FE5D4-E3EA-5B52-F347-F2166FB8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05DA0-9B47-7376-C59C-7F163AF1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FB001-E604-4F67-A648-5A85C9D661B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1868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5EB0-B073-1EAA-C9E4-02A0DABE3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93B13-22E7-2BA7-497F-518F333FE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3999A-AEF6-4F5D-4FAD-1A0732A4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3E36-DAA5-4070-9BFE-8114169C2EFF}" type="datetimeFigureOut">
              <a:rPr lang="nl-NL" smtClean="0"/>
              <a:t>12-3-2023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9F6B2-744F-E926-5F89-C20F6112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0AEA3-218F-47CF-A932-86D2A52A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FB001-E604-4F67-A648-5A85C9D661B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426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47463-7DA5-4801-80BE-8230E4352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E0222-BE99-8AB1-6B8C-AE820E0FBF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9BE23-3E70-D947-D8A4-313A69775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A2815-621E-8EDD-C84C-A16DF416D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3E36-DAA5-4070-9BFE-8114169C2EFF}" type="datetimeFigureOut">
              <a:rPr lang="nl-NL" smtClean="0"/>
              <a:t>12-3-2023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62781-0DC5-7490-010C-86E38648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7DD07-C2EF-59C5-F525-B9DCB146F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FB001-E604-4F67-A648-5A85C9D661B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446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12E54-F2BF-FD25-1B2F-578B4F129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2B50F-748C-B8D1-F13B-0158B0450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BF2B3-496B-DB35-5D50-56E386316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3E914-8AE7-0258-CE8A-88D223FA5C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A1871D-D215-F738-8770-701510CA0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A7A446-E248-EC80-AF2E-79417708F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3E36-DAA5-4070-9BFE-8114169C2EFF}" type="datetimeFigureOut">
              <a:rPr lang="nl-NL" smtClean="0"/>
              <a:t>12-3-2023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88528C-6A50-FD13-DF60-84EAF9B9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BE399-A73B-9D1C-6A23-31C0C4073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FB001-E604-4F67-A648-5A85C9D661B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6283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38BED-7E0D-7E1A-FF11-EB8BAAC4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70AFB-CD67-3B4F-168F-E487DEA55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3E36-DAA5-4070-9BFE-8114169C2EFF}" type="datetimeFigureOut">
              <a:rPr lang="nl-NL" smtClean="0"/>
              <a:t>12-3-2023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44A225-0385-543C-67FE-0844A11E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A3E2-E521-FCEB-D48B-C97CB392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FB001-E604-4F67-A648-5A85C9D661B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36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0374FF-57FC-D95B-A545-759FED620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3E36-DAA5-4070-9BFE-8114169C2EFF}" type="datetimeFigureOut">
              <a:rPr lang="nl-NL" smtClean="0"/>
              <a:t>12-3-2023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5C9EF-4BFA-943C-C25C-7EECA3D31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97F2A-F3F1-B1B5-3620-2D2A2632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FB001-E604-4F67-A648-5A85C9D661B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323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665DD-2294-1F1E-E1BB-7B824C367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FE58C-DA37-EFBA-33DB-3C6EAB222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DDA45-9BFF-CBF6-8D90-0F40C73E5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66B4F-A98B-2FAB-79CE-DA9415CFF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3E36-DAA5-4070-9BFE-8114169C2EFF}" type="datetimeFigureOut">
              <a:rPr lang="nl-NL" smtClean="0"/>
              <a:t>12-3-2023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E718C-4E72-DE67-9426-CFB900705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C2326-2477-AEE7-B7F5-DCAD553E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FB001-E604-4F67-A648-5A85C9D661B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133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41E4-C592-34C9-5764-9DA264CF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F8EDE7-8829-B04C-1F6E-3DB2F8ACB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C398CC-A61C-6956-48BF-F82888DEF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DD2C8D-1C6B-E329-02AF-76C13942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3E36-DAA5-4070-9BFE-8114169C2EFF}" type="datetimeFigureOut">
              <a:rPr lang="nl-NL" smtClean="0"/>
              <a:t>12-3-2023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AA90E-E63B-B791-573B-454533A3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C4782-41C3-87C9-B9E2-056110206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FB001-E604-4F67-A648-5A85C9D661B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065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7FE251-DD82-FF38-CF6A-631E49D0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51F03-AF36-F52E-E7D2-F0D436DF9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ED0B2-E266-51BF-E9DE-003BD5FFCF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53E36-DAA5-4070-9BFE-8114169C2EFF}" type="datetimeFigureOut">
              <a:rPr lang="nl-NL" smtClean="0"/>
              <a:t>12-3-2023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33452-2F3A-D7CB-C700-FC1F54619E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336FF-6BB6-7F52-22A1-FF7524847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FB001-E604-4F67-A648-5A85C9D661B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667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holland.nl/onderzoek/onderzoeksprojecten/van-crisismanagement-naar-risicomanagement-in-de-agrarische-sector/" TargetMode="External"/><Relationship Id="rId4" Type="http://schemas.openxmlformats.org/officeDocument/2006/relationships/hyperlink" Target="https://www.inholland.nl/onderzoek/onderzoeksprojecten/sustainable-performance-risk-managemen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6BC7C-D965-AA2A-DF1A-CF4F6A7B1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2" y="186177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nl-NL" sz="5000"/>
              <a:t>Strategic risk leadership and sustainability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7ED0D9-BEFE-7736-B0E3-903BE380A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nl-NL" sz="1400"/>
              <a:t>University of Katowice – </a:t>
            </a:r>
            <a:br>
              <a:rPr lang="nl-NL" sz="1400"/>
            </a:br>
            <a:r>
              <a:rPr lang="nl-NL" sz="1400"/>
              <a:t>Inholland University of Applied Sciences</a:t>
            </a:r>
          </a:p>
          <a:p>
            <a:pPr algn="l"/>
            <a:r>
              <a:rPr lang="nl-NL" sz="1400"/>
              <a:t>Linda Snippe MSc. CBM</a:t>
            </a:r>
          </a:p>
          <a:p>
            <a:pPr algn="l"/>
            <a:r>
              <a:rPr lang="nl-NL" sz="1400"/>
              <a:t>March 2023</a:t>
            </a:r>
            <a:endParaRPr lang="nl-NL" sz="1400" dirty="0"/>
          </a:p>
        </p:txBody>
      </p:sp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4" descr="Glass chess pieces on board">
            <a:extLst>
              <a:ext uri="{FF2B5EF4-FFF2-40B4-BE49-F238E27FC236}">
                <a16:creationId xmlns:a16="http://schemas.microsoft.com/office/drawing/2014/main" id="{F3AFC3F1-305F-EAF9-B079-497DAFE5F5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97" r="233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57418C-8A2B-266B-CD9F-0855BA48F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264" y="126776"/>
            <a:ext cx="2502341" cy="1147863"/>
          </a:xfrm>
          <a:prstGeom prst="rect">
            <a:avLst/>
          </a:prstGeom>
        </p:spPr>
      </p:pic>
      <p:pic>
        <p:nvPicPr>
          <p:cNvPr id="2050" name="Picture 2" descr="University of Economics in Katowice : Rankings, Fees &amp; Courses Details |  Top Universities">
            <a:extLst>
              <a:ext uri="{FF2B5EF4-FFF2-40B4-BE49-F238E27FC236}">
                <a16:creationId xmlns:a16="http://schemas.microsoft.com/office/drawing/2014/main" id="{36B218B3-F850-5902-4262-34A360259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5" y="126776"/>
            <a:ext cx="1378751" cy="137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84C860-6332-9698-5C4C-8A21E0B85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713" y="6209731"/>
            <a:ext cx="1480368" cy="5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58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FC3A6-FDE0-7826-6342-AE68F3AB6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Conclusions</a:t>
            </a:r>
            <a:r>
              <a:rPr lang="nl-NL" dirty="0"/>
              <a:t> </a:t>
            </a:r>
            <a:r>
              <a:rPr lang="nl-NL" dirty="0" err="1"/>
              <a:t>empirical</a:t>
            </a:r>
            <a:r>
              <a:rPr lang="nl-NL" dirty="0"/>
              <a:t> </a:t>
            </a:r>
            <a:r>
              <a:rPr lang="nl-NL" dirty="0" err="1"/>
              <a:t>study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0CB1F-8EA6-131A-5CAB-CD803DE0B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results of part 1 of the empirical research, it has been founded that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sustainability is not congruent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mission and vision with the strategy and core values, and related to sustainability strategies and pursuing SDGs. That means that: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organizations do have the ambition to be sustainable, but do not yet have sufficient concrete direction on it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and; organizations have no intention of being sustainable and at the same time in many cases steers towards sustainable policy.</a:t>
            </a:r>
            <a:endParaRPr lang="nl-NL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results of part 2 of the empirical research, it has been founded that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all sustainability strategies there are organizations (11-28%) that do not have any sustainability criteria in the mission/vision, strategic goals, and core values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On the other side, from the organizations that do not follow a sustainability strategy, 44% of them shows sustainability criteria in mission/vision, strategic goals and/or core values. Same as in part 1, part 2 shows 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incongruence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mission/vision with managing the organisation for sustainability strategies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3816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88C247-B41C-ECF6-F6A7-C2498821C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986" y="2535360"/>
            <a:ext cx="9538901" cy="592812"/>
          </a:xfrm>
        </p:spPr>
      </p:pic>
    </p:spTree>
    <p:extLst>
      <p:ext uri="{BB962C8B-B14F-4D97-AF65-F5344CB8AC3E}">
        <p14:creationId xmlns:p14="http://schemas.microsoft.com/office/powerpoint/2010/main" val="1172475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F6002-2188-D78C-100A-7906CD0E1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9DE0-2174-4A5B-D6D3-9261D8381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Q1: Performance management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oriented towards achieving objectives. (other wrong answers: the result an organization shows; information management in regard of activities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8671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0A7B-3AC3-6487-D46D-14312040F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AF7D6-F20C-0F42-EC37-BA7F8220D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Q2: Risk management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focused on maintaining performance when risks arise. (all answers right: starts with identifying and evaluating risks; ….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0999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EFE1-BC7E-A625-C999-D19CAFC48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VUCA 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A954B0-1D3C-ACEB-4A53-A5FCC974B22E}"/>
              </a:ext>
            </a:extLst>
          </p:cNvPr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effectLst/>
              </a:rPr>
              <a:t>The four factors are fed daily by numerous developments on a global, national, or local scale. Developments that continuously and mutually influence each other, in ways that we can never fully understand (Van </a:t>
            </a:r>
            <a:r>
              <a:rPr lang="en-US" sz="2000" dirty="0" err="1">
                <a:effectLst/>
              </a:rPr>
              <a:t>Staveren</a:t>
            </a:r>
            <a:r>
              <a:rPr lang="en-US" sz="2000" dirty="0">
                <a:effectLst/>
              </a:rPr>
              <a:t>, 2020).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Q3: have you ever heard from the concept of VUCA?</a:t>
            </a:r>
          </a:p>
        </p:txBody>
      </p:sp>
      <p:sp>
        <p:nvSpPr>
          <p:cNvPr id="4103" name="Rectangle 4102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VUCA World - What it Stands for &amp; How to thrive in it?">
            <a:extLst>
              <a:ext uri="{FF2B5EF4-FFF2-40B4-BE49-F238E27FC236}">
                <a16:creationId xmlns:a16="http://schemas.microsoft.com/office/drawing/2014/main" id="{36FF680C-D706-0E25-B588-443C7B8B38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896801"/>
            <a:ext cx="6019331" cy="50611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015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3384-FB6B-3C04-BCF6-09BB8CA2E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Q4: </a:t>
            </a:r>
            <a:r>
              <a:rPr lang="nl-NL" dirty="0" err="1"/>
              <a:t>What</a:t>
            </a:r>
            <a:r>
              <a:rPr lang="nl-NL" dirty="0"/>
              <a:t> does </a:t>
            </a:r>
            <a:r>
              <a:rPr lang="nl-NL" dirty="0" err="1"/>
              <a:t>leadership</a:t>
            </a:r>
            <a:r>
              <a:rPr lang="nl-NL" dirty="0"/>
              <a:t> </a:t>
            </a:r>
            <a:r>
              <a:rPr lang="nl-NL" dirty="0" err="1"/>
              <a:t>consist</a:t>
            </a:r>
            <a:r>
              <a:rPr lang="nl-NL" dirty="0"/>
              <a:t> of in a VUCA </a:t>
            </a:r>
            <a:r>
              <a:rPr lang="nl-NL" dirty="0" err="1"/>
              <a:t>world</a:t>
            </a:r>
            <a:r>
              <a:rPr lang="nl-NL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0D00E-4E00-847B-48DA-287A34813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examples</a:t>
            </a:r>
            <a:r>
              <a:rPr lang="nl-NL" dirty="0"/>
              <a:t>, </a:t>
            </a:r>
            <a:r>
              <a:rPr lang="nl-NL" dirty="0" err="1"/>
              <a:t>characteristics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7319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1F7C2-32B2-5FB6-EEFC-2FC93BAF5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B419F-3057-E3EF-4F3B-C16575568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Leadership in a VUCA-world needs to adapt to the four VUCA factors in several aspects. For example, you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 a dynamic model of the world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This means visions and strategies are always in flux to adapt to this changing world.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can no longer offer security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Ducheyne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2016).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increases your dependence on others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You need creativity from inside and outside the organization to successfully achieve goals in a VUCA environment (Van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Staveren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2020).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411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2DEA3-EE6E-C6D2-DF79-EE414E2F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nl-NL" dirty="0"/>
              <a:t>How we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raised</a:t>
            </a:r>
            <a:r>
              <a:rPr lang="nl-NL" dirty="0"/>
              <a:t> up…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DFD2-FCA1-6CDB-2756-5348D57D5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nl-NL" sz="1700" dirty="0"/>
              <a:t>Risk management</a:t>
            </a:r>
          </a:p>
          <a:p>
            <a:pPr marL="0" indent="0">
              <a:buNone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provides organizations with the tools and processes to identify changes and threats in a timely manner and choose the right strategy to deal with them. (</a:t>
            </a:r>
            <a:r>
              <a:rPr lang="en-US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Janicijevic</a:t>
            </a: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Claes, 2021). Seeing through and analyzing significant changes in time determines continuity and results. </a:t>
            </a:r>
            <a:endParaRPr lang="nl-NL" sz="1700" dirty="0"/>
          </a:p>
          <a:p>
            <a:r>
              <a:rPr lang="nl-NL" sz="1700" b="1" dirty="0"/>
              <a:t>Q5: do </a:t>
            </a:r>
            <a:r>
              <a:rPr lang="nl-NL" sz="1700" b="1" dirty="0" err="1"/>
              <a:t>you</a:t>
            </a:r>
            <a:r>
              <a:rPr lang="nl-NL" sz="1700" b="1" dirty="0"/>
              <a:t> </a:t>
            </a:r>
            <a:r>
              <a:rPr lang="nl-NL" sz="1700" b="1" dirty="0" err="1"/>
              <a:t>think</a:t>
            </a:r>
            <a:r>
              <a:rPr lang="nl-NL" sz="1700" b="1" dirty="0"/>
              <a:t> the </a:t>
            </a:r>
            <a:r>
              <a:rPr lang="nl-NL" sz="1700" b="1" dirty="0" err="1"/>
              <a:t>world</a:t>
            </a:r>
            <a:r>
              <a:rPr lang="nl-NL" sz="1700" b="1" dirty="0"/>
              <a:t> </a:t>
            </a:r>
            <a:r>
              <a:rPr lang="nl-NL" sz="1700" b="1" dirty="0" err="1"/>
              <a:t>still</a:t>
            </a:r>
            <a:r>
              <a:rPr lang="nl-NL" sz="1700" b="1" dirty="0"/>
              <a:t> </a:t>
            </a:r>
            <a:r>
              <a:rPr lang="nl-NL" sz="1700" b="1" dirty="0" err="1"/>
              <a:t>works</a:t>
            </a:r>
            <a:r>
              <a:rPr lang="nl-NL" sz="1700" b="1" dirty="0"/>
              <a:t> like </a:t>
            </a:r>
            <a:r>
              <a:rPr lang="nl-NL" sz="1700" b="1" dirty="0" err="1"/>
              <a:t>this</a:t>
            </a:r>
            <a:r>
              <a:rPr lang="nl-NL" sz="1700" b="1" dirty="0"/>
              <a:t>?</a:t>
            </a:r>
          </a:p>
        </p:txBody>
      </p:sp>
      <p:sp>
        <p:nvSpPr>
          <p:cNvPr id="5127" name="Rectangle 5126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What is Homo Economicus? Definition and meaning - Market Business News">
            <a:extLst>
              <a:ext uri="{FF2B5EF4-FFF2-40B4-BE49-F238E27FC236}">
                <a16:creationId xmlns:a16="http://schemas.microsoft.com/office/drawing/2014/main" id="{0953AFDA-6812-AB76-676C-0BD4AF4CE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535" y="793945"/>
            <a:ext cx="5029985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121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443FB-23A9-71C6-04D1-C37FF094E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 become more sustainable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6D3EF-8C81-B633-A07E-C6F86A3C6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15985" cy="435133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nl-NL" dirty="0"/>
              <a:t>To become more sustainable in thinking and acting, we need a </a:t>
            </a:r>
            <a:r>
              <a:rPr lang="nl-NL" u="sng" dirty="0"/>
              <a:t>new perspective</a:t>
            </a:r>
            <a:r>
              <a:rPr lang="nl-NL" dirty="0"/>
              <a:t>.</a:t>
            </a:r>
          </a:p>
          <a:p>
            <a:pPr algn="ctr">
              <a:lnSpc>
                <a:spcPct val="100000"/>
              </a:lnSpc>
            </a:pPr>
            <a:endParaRPr lang="nl-NL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nl-NL" dirty="0"/>
              <a:t>Recently, the </a:t>
            </a:r>
            <a:r>
              <a:rPr lang="nl-NL" b="1" dirty="0"/>
              <a:t>homo florens</a:t>
            </a:r>
            <a:r>
              <a:rPr lang="nl-NL" dirty="0"/>
              <a:t> is formulated as: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i="1" dirty="0"/>
              <a:t>“This person is focused on </a:t>
            </a:r>
            <a:r>
              <a:rPr lang="en-US" i="1" u="sng" dirty="0"/>
              <a:t>lasting relationships </a:t>
            </a:r>
            <a:r>
              <a:rPr lang="en-US" i="1" dirty="0"/>
              <a:t>and finds satisfaction in the </a:t>
            </a:r>
            <a:r>
              <a:rPr lang="en-US" i="1" u="sng" dirty="0"/>
              <a:t>well-being of others and themselves</a:t>
            </a:r>
            <a:r>
              <a:rPr lang="en-US" i="1" dirty="0"/>
              <a:t>. This image of humanity can support students in Higher Economic Education during their careers to </a:t>
            </a:r>
            <a:r>
              <a:rPr lang="en-US" b="1" i="1" dirty="0"/>
              <a:t>contribute to the transition to a sustainable, inclusive and humane economy.”</a:t>
            </a:r>
            <a:endParaRPr lang="nl-NL" b="1" i="1" dirty="0"/>
          </a:p>
        </p:txBody>
      </p:sp>
    </p:spTree>
    <p:extLst>
      <p:ext uri="{BB962C8B-B14F-4D97-AF65-F5344CB8AC3E}">
        <p14:creationId xmlns:p14="http://schemas.microsoft.com/office/powerpoint/2010/main" val="2878296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60BE9-0E37-66CE-766F-46C2CE61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Navigating</a:t>
            </a:r>
            <a:r>
              <a:rPr lang="nl-NL" dirty="0"/>
              <a:t> skills </a:t>
            </a:r>
            <a:r>
              <a:rPr lang="nl-NL" dirty="0" err="1"/>
              <a:t>for</a:t>
            </a:r>
            <a:r>
              <a:rPr lang="nl-NL" dirty="0"/>
              <a:t> a VUCA </a:t>
            </a:r>
            <a:r>
              <a:rPr lang="nl-NL" dirty="0" err="1"/>
              <a:t>world</a:t>
            </a:r>
            <a:r>
              <a:rPr lang="nl-NL" dirty="0"/>
              <a:t> </a:t>
            </a:r>
            <a:r>
              <a:rPr lang="nl-NL" dirty="0" err="1"/>
              <a:t>Qx</a:t>
            </a:r>
            <a:r>
              <a:rPr lang="nl-NL" dirty="0"/>
              <a:t>.</a:t>
            </a:r>
          </a:p>
        </p:txBody>
      </p:sp>
      <p:pic>
        <p:nvPicPr>
          <p:cNvPr id="4" name="Content Placeholder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EFFBF17-7CAA-06AB-4E8B-630AA18E5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2367" y="1825625"/>
            <a:ext cx="8327266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E1C4F-CF0B-5C87-7204-8F24CD950B95}"/>
              </a:ext>
            </a:extLst>
          </p:cNvPr>
          <p:cNvSpPr txBox="1"/>
          <p:nvPr/>
        </p:nvSpPr>
        <p:spPr>
          <a:xfrm>
            <a:off x="1820120" y="6176963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Bartelts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Snippe, 2022)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3955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579F-B1A5-C071-82C2-38616877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nl-NL" sz="3600"/>
              <a:t>Inholland University of Applied Sciences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EB26E45-7B98-BE04-785F-EA4271217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6" b="11396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Content Placeholder 1033">
            <a:extLst>
              <a:ext uri="{FF2B5EF4-FFF2-40B4-BE49-F238E27FC236}">
                <a16:creationId xmlns:a16="http://schemas.microsoft.com/office/drawing/2014/main" id="{FD7C380F-3314-31BB-675D-86C2B617B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/>
              <a:t>7 locations in the western part of The Netherlands</a:t>
            </a:r>
          </a:p>
          <a:p>
            <a:r>
              <a:rPr lang="en-US" sz="1800"/>
              <a:t>25.000 students</a:t>
            </a:r>
          </a:p>
          <a:p>
            <a:r>
              <a:rPr lang="en-US" sz="1800"/>
              <a:t>I’m working in Rotterdam on the faculty Business, Finance &amp; Law</a:t>
            </a:r>
          </a:p>
        </p:txBody>
      </p:sp>
    </p:spTree>
    <p:extLst>
      <p:ext uri="{BB962C8B-B14F-4D97-AF65-F5344CB8AC3E}">
        <p14:creationId xmlns:p14="http://schemas.microsoft.com/office/powerpoint/2010/main" val="2837898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F070-98C0-0006-1089-F4BB952B3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DA4BA-FFEE-8A3F-2EEE-C5BD7DD6F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l-NL" sz="2000" dirty="0" err="1"/>
              <a:t>Who</a:t>
            </a:r>
            <a:r>
              <a:rPr lang="nl-NL" sz="2000" dirty="0"/>
              <a:t> is the winner?</a:t>
            </a:r>
          </a:p>
        </p:txBody>
      </p:sp>
      <p:pic>
        <p:nvPicPr>
          <p:cNvPr id="16" name="Picture 4" descr="Gold medal">
            <a:extLst>
              <a:ext uri="{FF2B5EF4-FFF2-40B4-BE49-F238E27FC236}">
                <a16:creationId xmlns:a16="http://schemas.microsoft.com/office/drawing/2014/main" id="{321FAD54-A819-3BCB-7CFF-D55807B20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0" r="43770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7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FA1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000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FB8B8-BA8C-41D4-2828-D2A0BB1FF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Introduce </a:t>
            </a:r>
            <a:r>
              <a:rPr lang="nl-NL" dirty="0" err="1"/>
              <a:t>myself</a:t>
            </a:r>
            <a:r>
              <a:rPr lang="nl-NL" dirty="0"/>
              <a:t>: Linda Snippe MSc. CBM</a:t>
            </a:r>
          </a:p>
        </p:txBody>
      </p:sp>
      <p:pic>
        <p:nvPicPr>
          <p:cNvPr id="4" name="Content Placeholder 3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EF06DC4B-1A72-461B-8CED-2F47D0418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78" y="1720514"/>
            <a:ext cx="1699404" cy="2280779"/>
          </a:xfrm>
          <a:prstGeom prst="rect">
            <a:avLst/>
          </a:prstGeom>
          <a:effectLst>
            <a:outerShdw blurRad="63500" sx="120000" sy="120000" algn="ctr" rotWithShape="0">
              <a:schemeClr val="accent2">
                <a:lumMod val="75000"/>
                <a:alpha val="10000"/>
              </a:scheme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C9CC76-4179-9A6C-2998-785C7BB5886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/>
              <a:t>Researcher and </a:t>
            </a:r>
            <a:r>
              <a:rPr lang="nl-NL" b="1" dirty="0" err="1"/>
              <a:t>lecturer</a:t>
            </a:r>
            <a:r>
              <a:rPr lang="nl-NL" b="1" dirty="0"/>
              <a:t> </a:t>
            </a:r>
            <a:r>
              <a:rPr lang="nl-NL" dirty="0"/>
              <a:t>Finance &amp; Control, Inholland</a:t>
            </a:r>
            <a:br>
              <a:rPr lang="nl-NL" dirty="0"/>
            </a:br>
            <a:r>
              <a:rPr lang="nl-NL" dirty="0" err="1"/>
              <a:t>Involved</a:t>
            </a:r>
            <a:r>
              <a:rPr lang="nl-NL" dirty="0"/>
              <a:t> in </a:t>
            </a:r>
            <a:r>
              <a:rPr lang="nl-NL" dirty="0" err="1"/>
              <a:t>several</a:t>
            </a:r>
            <a:r>
              <a:rPr lang="nl-NL" dirty="0"/>
              <a:t> research </a:t>
            </a:r>
            <a:r>
              <a:rPr lang="nl-NL" dirty="0" err="1"/>
              <a:t>projects</a:t>
            </a:r>
            <a:r>
              <a:rPr lang="nl-NL" dirty="0"/>
              <a:t>, </a:t>
            </a:r>
            <a:r>
              <a:rPr lang="nl-NL" dirty="0" err="1"/>
              <a:t>such</a:t>
            </a:r>
            <a:r>
              <a:rPr lang="nl-NL" dirty="0"/>
              <a:t> as: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Sustainable Performance &amp; Risk Management</a:t>
            </a:r>
            <a:endParaRPr lang="nl-NL" sz="18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From crisis management to risk management in the agricultural sector</a:t>
            </a:r>
            <a:endParaRPr lang="en-US" sz="18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Literature study Key variables for transition path circular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greenport</a:t>
            </a:r>
            <a:endParaRPr lang="nl-N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dirty="0"/>
              <a:t>Chairman of </a:t>
            </a:r>
            <a:r>
              <a:rPr lang="nl-NL" dirty="0" err="1"/>
              <a:t>Supervisory</a:t>
            </a:r>
            <a:r>
              <a:rPr lang="nl-NL" dirty="0"/>
              <a:t> board, De Hoeksche School</a:t>
            </a:r>
          </a:p>
          <a:p>
            <a:pPr marL="0" indent="0">
              <a:buNone/>
            </a:pPr>
            <a:r>
              <a:rPr lang="nl-NL" sz="1800" dirty="0" err="1"/>
              <a:t>Primary</a:t>
            </a:r>
            <a:r>
              <a:rPr lang="nl-NL" sz="1800" dirty="0"/>
              <a:t> and </a:t>
            </a:r>
            <a:r>
              <a:rPr lang="nl-NL" sz="1800" dirty="0" err="1"/>
              <a:t>secundairy</a:t>
            </a:r>
            <a:r>
              <a:rPr lang="nl-NL" sz="1800" dirty="0"/>
              <a:t> </a:t>
            </a:r>
            <a:r>
              <a:rPr lang="nl-NL" sz="1800" dirty="0" err="1"/>
              <a:t>education</a:t>
            </a:r>
            <a:r>
              <a:rPr lang="nl-NL" sz="1800" dirty="0"/>
              <a:t>, 25 schools, 550 FTE.</a:t>
            </a:r>
          </a:p>
          <a:p>
            <a:r>
              <a:rPr lang="nl-NL" dirty="0"/>
              <a:t>Member of </a:t>
            </a:r>
            <a:r>
              <a:rPr lang="nl-NL" dirty="0" err="1"/>
              <a:t>Supervisory</a:t>
            </a:r>
            <a:r>
              <a:rPr lang="nl-NL" dirty="0"/>
              <a:t> board, </a:t>
            </a:r>
            <a:r>
              <a:rPr lang="nl-NL" dirty="0" err="1"/>
              <a:t>chairman</a:t>
            </a:r>
            <a:r>
              <a:rPr lang="nl-NL" dirty="0"/>
              <a:t> of audit </a:t>
            </a:r>
            <a:r>
              <a:rPr lang="nl-NL" dirty="0" err="1"/>
              <a:t>commitee</a:t>
            </a:r>
            <a:r>
              <a:rPr lang="nl-NL" dirty="0"/>
              <a:t>, Onderwijsgroep Galilei</a:t>
            </a:r>
          </a:p>
          <a:p>
            <a:pPr marL="0" indent="0">
              <a:buNone/>
            </a:pPr>
            <a:r>
              <a:rPr lang="nl-NL" sz="1800" dirty="0" err="1"/>
              <a:t>Secundairy</a:t>
            </a:r>
            <a:r>
              <a:rPr lang="nl-NL" sz="1800" dirty="0"/>
              <a:t> </a:t>
            </a:r>
            <a:r>
              <a:rPr lang="nl-NL" sz="1800" dirty="0" err="1"/>
              <a:t>education</a:t>
            </a:r>
            <a:r>
              <a:rPr lang="nl-NL" sz="1800" dirty="0"/>
              <a:t>, 6 schools, 500 FTE.</a:t>
            </a:r>
          </a:p>
        </p:txBody>
      </p:sp>
    </p:spTree>
    <p:extLst>
      <p:ext uri="{BB962C8B-B14F-4D97-AF65-F5344CB8AC3E}">
        <p14:creationId xmlns:p14="http://schemas.microsoft.com/office/powerpoint/2010/main" val="2408396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ining: Strategisch Timemanagement - LeiderschapSuite">
            <a:extLst>
              <a:ext uri="{FF2B5EF4-FFF2-40B4-BE49-F238E27FC236}">
                <a16:creationId xmlns:a16="http://schemas.microsoft.com/office/drawing/2014/main" id="{E66BF39F-9458-E7C4-CEAA-E7CB517B8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1" name="Rectangle 3120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54BDE-BF73-24F4-6A9A-6D86C2D2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nl-NL" sz="4000" dirty="0"/>
              <a:t>Strategic risk </a:t>
            </a:r>
            <a:r>
              <a:rPr lang="nl-NL" sz="4000" dirty="0" err="1"/>
              <a:t>leadership</a:t>
            </a:r>
            <a:r>
              <a:rPr lang="nl-NL" sz="4000" dirty="0"/>
              <a:t>: </a:t>
            </a:r>
            <a:br>
              <a:rPr lang="nl-NL" sz="4000" dirty="0"/>
            </a:br>
            <a:r>
              <a:rPr lang="nl-NL" sz="4000" dirty="0"/>
              <a:t>The “</a:t>
            </a:r>
            <a:r>
              <a:rPr lang="nl-NL" sz="4000" dirty="0" err="1"/>
              <a:t>problem</a:t>
            </a:r>
            <a:r>
              <a:rPr lang="nl-NL" sz="4000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2CCCD-7D9F-76A6-6EB7-C54C7BD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r>
              <a:rPr lang="en-US" sz="2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 was revealed that research on sustainable development seems to have </a:t>
            </a:r>
            <a:r>
              <a:rPr lang="en-US" sz="22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underestimated the role of responsible leadership in embedding a risk culture that underpins sustainable innovation</a:t>
            </a:r>
            <a:r>
              <a:rPr lang="en-US" sz="2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en-US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Responsible leaders can establish and maintain a risk culture that promotes sustainable innovation (Chukwudum &amp; Fragouli, 2019) </a:t>
            </a:r>
          </a:p>
          <a:p>
            <a:r>
              <a:rPr lang="en-US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 performance and risk management is </a:t>
            </a:r>
            <a:r>
              <a:rPr lang="en-US" sz="2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a guarantee that an organization will survive</a:t>
            </a:r>
            <a:r>
              <a:rPr lang="en-US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through the remaining residual risks, including the “megatrends” in a VUCA world. </a:t>
            </a:r>
          </a:p>
          <a:p>
            <a:endParaRPr lang="en-US" sz="2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478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CBC1B-8BE3-0F34-8038-FB458B0E9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nl-NL" sz="4800"/>
              <a:t>Gap in existing literature</a:t>
            </a:r>
          </a:p>
        </p:txBody>
      </p:sp>
      <p:sp>
        <p:nvSpPr>
          <p:cNvPr id="24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4160253-DF28-3FDA-A0EB-ED7E2DD94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1595" y="1387621"/>
            <a:ext cx="6041983" cy="4471416"/>
          </a:xfrm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Little is known about collective (inter-personal) behavioral dynamics, as well as the determinants and the limitations relevant for effective risk resilience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In this regard, it is desirable that studies on risk and risk management go beyond the traditional management, finance and/or accounting perspectives to include the behavioral perspective as well (Florio, 2022).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Miller et al. (2018) mention </a:t>
            </a:r>
            <a:r>
              <a:rPr lang="en-US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strategic leadership, contextual awareness and organizational development 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 examples of VUCA driven management innovation clusters to focus research on.</a:t>
            </a:r>
            <a:endParaRPr lang="nl-N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25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4932D-717C-955D-01AD-D608AA0EC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nl-NL" sz="5400" dirty="0"/>
              <a:t>The </a:t>
            </a:r>
            <a:r>
              <a:rPr lang="nl-NL" sz="5400" dirty="0" err="1"/>
              <a:t>purpose</a:t>
            </a:r>
            <a:r>
              <a:rPr lang="nl-NL" sz="5400" dirty="0"/>
              <a:t> of </a:t>
            </a:r>
            <a:r>
              <a:rPr lang="nl-NL" sz="5400" dirty="0" err="1"/>
              <a:t>this</a:t>
            </a:r>
            <a:r>
              <a:rPr lang="nl-NL" sz="5400" dirty="0"/>
              <a:t> </a:t>
            </a:r>
            <a:r>
              <a:rPr lang="nl-NL" sz="5400" dirty="0" err="1"/>
              <a:t>study</a:t>
            </a:r>
            <a:endParaRPr lang="nl-NL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4CC98-2A28-627F-8C6B-3A29758DE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nl-NL" sz="2400" dirty="0" err="1"/>
              <a:t>Analyzing</a:t>
            </a:r>
            <a:r>
              <a:rPr lang="nl-NL" sz="2400" dirty="0"/>
              <a:t> the </a:t>
            </a:r>
            <a:r>
              <a:rPr lang="nl-NL" sz="2400" dirty="0" err="1"/>
              <a:t>relationship</a:t>
            </a:r>
            <a:r>
              <a:rPr lang="nl-NL" sz="2400" dirty="0"/>
              <a:t> </a:t>
            </a:r>
            <a:r>
              <a:rPr lang="nl-NL" sz="2400" dirty="0" err="1"/>
              <a:t>between</a:t>
            </a:r>
            <a:r>
              <a:rPr lang="nl-NL" sz="2400" dirty="0"/>
              <a:t> </a:t>
            </a:r>
            <a:r>
              <a:rPr lang="nl-NL" sz="2400" u="sng" dirty="0"/>
              <a:t>sustainable performance and risk management</a:t>
            </a:r>
            <a:r>
              <a:rPr lang="nl-NL" sz="2400" dirty="0"/>
              <a:t>, </a:t>
            </a:r>
            <a:r>
              <a:rPr lang="nl-NL" sz="2400" dirty="0" err="1"/>
              <a:t>whereby</a:t>
            </a:r>
            <a:r>
              <a:rPr lang="nl-NL" sz="2400" dirty="0"/>
              <a:t> </a:t>
            </a:r>
            <a:r>
              <a:rPr lang="nl-NL" sz="2400" i="1" dirty="0" err="1"/>
              <a:t>sustainability</a:t>
            </a:r>
            <a:r>
              <a:rPr lang="nl-NL" sz="2400" i="1" dirty="0"/>
              <a:t>, </a:t>
            </a:r>
            <a:r>
              <a:rPr lang="nl-NL" sz="2400" i="1" dirty="0" err="1"/>
              <a:t>interdisciplinairity</a:t>
            </a:r>
            <a:r>
              <a:rPr lang="nl-NL" sz="2400" i="1" dirty="0"/>
              <a:t> and </a:t>
            </a:r>
            <a:r>
              <a:rPr lang="nl-NL" sz="2400" i="1" dirty="0" err="1"/>
              <a:t>leadership</a:t>
            </a:r>
            <a:r>
              <a:rPr lang="nl-NL" sz="2400" i="1" dirty="0"/>
              <a:t> </a:t>
            </a:r>
            <a:r>
              <a:rPr lang="nl-NL" sz="2400" dirty="0" err="1"/>
              <a:t>give</a:t>
            </a:r>
            <a:r>
              <a:rPr lang="nl-NL" sz="2400" dirty="0"/>
              <a:t> new </a:t>
            </a:r>
            <a:r>
              <a:rPr lang="nl-NL" sz="2400" dirty="0" err="1"/>
              <a:t>insights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the traditional </a:t>
            </a:r>
            <a:r>
              <a:rPr lang="nl-NL" sz="2400" dirty="0" err="1"/>
              <a:t>perspectives</a:t>
            </a:r>
            <a:r>
              <a:rPr lang="nl-NL" sz="2400" dirty="0"/>
              <a:t> on performance and risk management in the field of accounting and </a:t>
            </a:r>
            <a:r>
              <a:rPr lang="nl-NL" sz="2400" dirty="0" err="1"/>
              <a:t>finance</a:t>
            </a:r>
            <a:r>
              <a:rPr lang="nl-NL" sz="2400" dirty="0"/>
              <a:t>.</a:t>
            </a:r>
          </a:p>
        </p:txBody>
      </p:sp>
      <p:pic>
        <p:nvPicPr>
          <p:cNvPr id="5" name="Picture 4" descr="Sunlight against water reflection">
            <a:extLst>
              <a:ext uri="{FF2B5EF4-FFF2-40B4-BE49-F238E27FC236}">
                <a16:creationId xmlns:a16="http://schemas.microsoft.com/office/drawing/2014/main" id="{F64D938E-920D-8E55-4F39-6289A98EF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7" r="2887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75250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Traffic light trails at night">
            <a:extLst>
              <a:ext uri="{FF2B5EF4-FFF2-40B4-BE49-F238E27FC236}">
                <a16:creationId xmlns:a16="http://schemas.microsoft.com/office/drawing/2014/main" id="{57BDFFCA-F99D-B5C1-9379-7090B9403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A10977-51E9-D6E3-2E86-D3273197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nl-NL" sz="3600"/>
              <a:t>Research question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B7AD0-1A17-D47F-8F03-63E49AD2D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5111355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use risk management in an ever-changing environment?”</a:t>
            </a:r>
            <a:endParaRPr lang="nl-N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540157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20779-C11E-52EB-AFD5-E65D1FA79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Conceptual</a:t>
            </a:r>
            <a:r>
              <a:rPr lang="nl-NL" dirty="0"/>
              <a:t> model</a:t>
            </a:r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183C17DC-F080-1CC9-9319-999080403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291854"/>
            <a:ext cx="10228649" cy="227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24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0E80-40DF-FF38-37EE-4F898C308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Conclusions</a:t>
            </a:r>
            <a:r>
              <a:rPr lang="nl-NL" dirty="0"/>
              <a:t> </a:t>
            </a:r>
            <a:r>
              <a:rPr lang="nl-NL" dirty="0" err="1"/>
              <a:t>literature</a:t>
            </a:r>
            <a:r>
              <a:rPr lang="nl-NL" dirty="0"/>
              <a:t>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72330-9D72-C185-4C38-B2C23D9BC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Risk management in an ever-changing environment consists of: 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Risk leadership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(clear sighted, proactive, inclusive, and respond decisively), 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agile organizations with </a:t>
            </a: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clear and transparent organizational goals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a 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Dynamic model of the world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whereby visions and strategies are always in flux to adapt to this changing world.</a:t>
            </a:r>
            <a:endParaRPr lang="nl-N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nl-NL" sz="20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 resilient organization, risks are handled due to a </a:t>
            </a: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holistic view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where the organization is part of a system consisting all disciplines. With strategic planning, in interaction with chain partners and the area where the organization is involved, </a:t>
            </a: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 scenario’s arise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about creating awareness and adaptiveness to create an sustainable organization.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44598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1116</Words>
  <Application>Microsoft Office PowerPoint</Application>
  <PresentationFormat>Widescreen</PresentationFormat>
  <Paragraphs>70</Paragraphs>
  <Slides>20</Slides>
  <Notes>5</Notes>
  <HiddenSlides>5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Strategic risk leadership and sustainability </vt:lpstr>
      <vt:lpstr>Inholland University of Applied Sciences</vt:lpstr>
      <vt:lpstr>Introduce myself: Linda Snippe MSc. CBM</vt:lpstr>
      <vt:lpstr>Strategic risk leadership:  The “problem”</vt:lpstr>
      <vt:lpstr>Gap in existing literature</vt:lpstr>
      <vt:lpstr>The purpose of this study</vt:lpstr>
      <vt:lpstr>Research question</vt:lpstr>
      <vt:lpstr>Conceptual model</vt:lpstr>
      <vt:lpstr>Conclusions literature research</vt:lpstr>
      <vt:lpstr>Conclusions empirical study</vt:lpstr>
      <vt:lpstr>PowerPoint Presentation</vt:lpstr>
      <vt:lpstr>PowerPoint Presentation</vt:lpstr>
      <vt:lpstr>PowerPoint Presentation</vt:lpstr>
      <vt:lpstr>VUCA world</vt:lpstr>
      <vt:lpstr>Q4: What does leadership consist of in a VUCA world?</vt:lpstr>
      <vt:lpstr>PowerPoint Presentation</vt:lpstr>
      <vt:lpstr>How we were raised up…</vt:lpstr>
      <vt:lpstr>To become more sustainable</vt:lpstr>
      <vt:lpstr>Navigating skills for a VUCA world Qx.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risk leadership and sustainability </dc:title>
  <dc:creator>Snippe, Linda</dc:creator>
  <cp:lastModifiedBy>Snippe, Linda</cp:lastModifiedBy>
  <cp:revision>1</cp:revision>
  <dcterms:created xsi:type="dcterms:W3CDTF">2023-03-05T14:15:43Z</dcterms:created>
  <dcterms:modified xsi:type="dcterms:W3CDTF">2023-03-12T15:10:17Z</dcterms:modified>
</cp:coreProperties>
</file>