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2" r:id="rId4"/>
  </p:sld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9" r:id="rId16"/>
    <p:sldId id="271" r:id="rId17"/>
    <p:sldId id="272" r:id="rId18"/>
    <p:sldId id="268" r:id="rId19"/>
    <p:sldId id="284" r:id="rId20"/>
    <p:sldId id="270" r:id="rId21"/>
    <p:sldId id="273" r:id="rId22"/>
    <p:sldId id="278" r:id="rId23"/>
    <p:sldId id="280" r:id="rId24"/>
    <p:sldId id="282" r:id="rId25"/>
    <p:sldId id="28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176"/>
    <p:restoredTop sz="95135"/>
  </p:normalViewPr>
  <p:slideViewPr>
    <p:cSldViewPr snapToGrid="0" snapToObjects="1">
      <p:cViewPr varScale="1">
        <p:scale>
          <a:sx n="55" d="100"/>
          <a:sy n="55" d="100"/>
        </p:scale>
        <p:origin x="34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3.png"/><Relationship Id="rId7" Type="http://schemas.openxmlformats.org/officeDocument/2006/relationships/image" Target="../media/image25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4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3.png"/><Relationship Id="rId7" Type="http://schemas.openxmlformats.org/officeDocument/2006/relationships/image" Target="../media/image25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4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ECD11D-3E58-4F22-AE4D-4A1A83B8D77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38CC3B2-91C5-442E-BD9C-F1C4332C4C97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Wat is het doel van deze training?</a:t>
          </a:r>
          <a:endParaRPr lang="en-US" dirty="0"/>
        </a:p>
      </dgm:t>
    </dgm:pt>
    <dgm:pt modelId="{69CBCA2B-9E21-4A3B-A1B1-2213D95DD08E}" type="parTrans" cxnId="{59EFB33A-C744-47E5-9A89-B10324BEB464}">
      <dgm:prSet/>
      <dgm:spPr/>
      <dgm:t>
        <a:bodyPr/>
        <a:lstStyle/>
        <a:p>
          <a:endParaRPr lang="en-US"/>
        </a:p>
      </dgm:t>
    </dgm:pt>
    <dgm:pt modelId="{7A0B8A0F-6796-40EA-8794-2CF69E77D02E}" type="sibTrans" cxnId="{59EFB33A-C744-47E5-9A89-B10324BEB464}">
      <dgm:prSet/>
      <dgm:spPr/>
      <dgm:t>
        <a:bodyPr/>
        <a:lstStyle/>
        <a:p>
          <a:endParaRPr lang="en-US"/>
        </a:p>
      </dgm:t>
    </dgm:pt>
    <dgm:pt modelId="{BA50AD80-ADA7-4414-AA5F-6DEBD5A53632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Wie zijn jullie, stel jezelf voor!</a:t>
          </a:r>
          <a:endParaRPr lang="en-US"/>
        </a:p>
      </dgm:t>
    </dgm:pt>
    <dgm:pt modelId="{15E0826E-8498-4ADF-8133-8375150B3E66}" type="parTrans" cxnId="{9E19E66C-0795-4416-B894-F99F180E8E32}">
      <dgm:prSet/>
      <dgm:spPr/>
      <dgm:t>
        <a:bodyPr/>
        <a:lstStyle/>
        <a:p>
          <a:endParaRPr lang="en-US"/>
        </a:p>
      </dgm:t>
    </dgm:pt>
    <dgm:pt modelId="{408D162F-FB86-4876-9D98-2A4BA31AECE4}" type="sibTrans" cxnId="{9E19E66C-0795-4416-B894-F99F180E8E32}">
      <dgm:prSet/>
      <dgm:spPr/>
      <dgm:t>
        <a:bodyPr/>
        <a:lstStyle/>
        <a:p>
          <a:endParaRPr lang="en-US"/>
        </a:p>
      </dgm:t>
    </dgm:pt>
    <dgm:pt modelId="{9166CB03-3662-4594-B220-2BB4F6D8374A}" type="pres">
      <dgm:prSet presAssocID="{9DECD11D-3E58-4F22-AE4D-4A1A83B8D776}" presName="root" presStyleCnt="0">
        <dgm:presLayoutVars>
          <dgm:dir/>
          <dgm:resizeHandles val="exact"/>
        </dgm:presLayoutVars>
      </dgm:prSet>
      <dgm:spPr/>
    </dgm:pt>
    <dgm:pt modelId="{5CB6F328-9B29-432D-9A7D-F20C532B587F}" type="pres">
      <dgm:prSet presAssocID="{F38CC3B2-91C5-442E-BD9C-F1C4332C4C97}" presName="compNode" presStyleCnt="0"/>
      <dgm:spPr/>
    </dgm:pt>
    <dgm:pt modelId="{6DB939A2-64E3-4AAF-B13E-75C0929E6ECE}" type="pres">
      <dgm:prSet presAssocID="{F38CC3B2-91C5-442E-BD9C-F1C4332C4C9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"/>
        </a:ext>
      </dgm:extLst>
    </dgm:pt>
    <dgm:pt modelId="{0AB46289-7312-4AC0-8229-EC216994E200}" type="pres">
      <dgm:prSet presAssocID="{F38CC3B2-91C5-442E-BD9C-F1C4332C4C97}" presName="spaceRect" presStyleCnt="0"/>
      <dgm:spPr/>
    </dgm:pt>
    <dgm:pt modelId="{3AF68D9C-127D-4E7B-9CA7-A48BE01E4712}" type="pres">
      <dgm:prSet presAssocID="{F38CC3B2-91C5-442E-BD9C-F1C4332C4C97}" presName="textRect" presStyleLbl="revTx" presStyleIdx="0" presStyleCnt="2">
        <dgm:presLayoutVars>
          <dgm:chMax val="1"/>
          <dgm:chPref val="1"/>
        </dgm:presLayoutVars>
      </dgm:prSet>
      <dgm:spPr/>
    </dgm:pt>
    <dgm:pt modelId="{72C835F9-7B92-4BC6-8DAA-AA5EA85F1525}" type="pres">
      <dgm:prSet presAssocID="{7A0B8A0F-6796-40EA-8794-2CF69E77D02E}" presName="sibTrans" presStyleCnt="0"/>
      <dgm:spPr/>
    </dgm:pt>
    <dgm:pt modelId="{E3AB9E0E-562F-43E7-8716-079B1A9B8BD2}" type="pres">
      <dgm:prSet presAssocID="{BA50AD80-ADA7-4414-AA5F-6DEBD5A53632}" presName="compNode" presStyleCnt="0"/>
      <dgm:spPr/>
    </dgm:pt>
    <dgm:pt modelId="{B04F1556-518D-4E1D-975D-B680297CFCEA}" type="pres">
      <dgm:prSet presAssocID="{BA50AD80-ADA7-4414-AA5F-6DEBD5A5363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B2D546BC-9805-4672-AB44-3F3ACCA11BDA}" type="pres">
      <dgm:prSet presAssocID="{BA50AD80-ADA7-4414-AA5F-6DEBD5A53632}" presName="spaceRect" presStyleCnt="0"/>
      <dgm:spPr/>
    </dgm:pt>
    <dgm:pt modelId="{5FF315B9-E3EA-4136-8B1E-C3CA7218D219}" type="pres">
      <dgm:prSet presAssocID="{BA50AD80-ADA7-4414-AA5F-6DEBD5A5363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73A33C1D-F1E1-A140-AE3F-8280CECFD2CA}" type="presOf" srcId="{9DECD11D-3E58-4F22-AE4D-4A1A83B8D776}" destId="{9166CB03-3662-4594-B220-2BB4F6D8374A}" srcOrd="0" destOrd="0" presId="urn:microsoft.com/office/officeart/2018/2/layout/IconLabelList"/>
    <dgm:cxn modelId="{59EFB33A-C744-47E5-9A89-B10324BEB464}" srcId="{9DECD11D-3E58-4F22-AE4D-4A1A83B8D776}" destId="{F38CC3B2-91C5-442E-BD9C-F1C4332C4C97}" srcOrd="0" destOrd="0" parTransId="{69CBCA2B-9E21-4A3B-A1B1-2213D95DD08E}" sibTransId="{7A0B8A0F-6796-40EA-8794-2CF69E77D02E}"/>
    <dgm:cxn modelId="{1FD48762-B3D5-AB48-8BEA-674CFF24715C}" type="presOf" srcId="{BA50AD80-ADA7-4414-AA5F-6DEBD5A53632}" destId="{5FF315B9-E3EA-4136-8B1E-C3CA7218D219}" srcOrd="0" destOrd="0" presId="urn:microsoft.com/office/officeart/2018/2/layout/IconLabelList"/>
    <dgm:cxn modelId="{9E19E66C-0795-4416-B894-F99F180E8E32}" srcId="{9DECD11D-3E58-4F22-AE4D-4A1A83B8D776}" destId="{BA50AD80-ADA7-4414-AA5F-6DEBD5A53632}" srcOrd="1" destOrd="0" parTransId="{15E0826E-8498-4ADF-8133-8375150B3E66}" sibTransId="{408D162F-FB86-4876-9D98-2A4BA31AECE4}"/>
    <dgm:cxn modelId="{712A44CA-62FE-5F4A-80D3-BDADCDF4D5AB}" type="presOf" srcId="{F38CC3B2-91C5-442E-BD9C-F1C4332C4C97}" destId="{3AF68D9C-127D-4E7B-9CA7-A48BE01E4712}" srcOrd="0" destOrd="0" presId="urn:microsoft.com/office/officeart/2018/2/layout/IconLabelList"/>
    <dgm:cxn modelId="{9D3E4A66-0581-BC48-8EA8-F1FFEC75FE79}" type="presParOf" srcId="{9166CB03-3662-4594-B220-2BB4F6D8374A}" destId="{5CB6F328-9B29-432D-9A7D-F20C532B587F}" srcOrd="0" destOrd="0" presId="urn:microsoft.com/office/officeart/2018/2/layout/IconLabelList"/>
    <dgm:cxn modelId="{3016B9C2-A35A-BE40-A45D-90FEA7A0DCDA}" type="presParOf" srcId="{5CB6F328-9B29-432D-9A7D-F20C532B587F}" destId="{6DB939A2-64E3-4AAF-B13E-75C0929E6ECE}" srcOrd="0" destOrd="0" presId="urn:microsoft.com/office/officeart/2018/2/layout/IconLabelList"/>
    <dgm:cxn modelId="{6888F457-F40B-F240-850C-EE8945774522}" type="presParOf" srcId="{5CB6F328-9B29-432D-9A7D-F20C532B587F}" destId="{0AB46289-7312-4AC0-8229-EC216994E200}" srcOrd="1" destOrd="0" presId="urn:microsoft.com/office/officeart/2018/2/layout/IconLabelList"/>
    <dgm:cxn modelId="{FAEC0532-07A9-4D4C-92A8-9228BD4DC468}" type="presParOf" srcId="{5CB6F328-9B29-432D-9A7D-F20C532B587F}" destId="{3AF68D9C-127D-4E7B-9CA7-A48BE01E4712}" srcOrd="2" destOrd="0" presId="urn:microsoft.com/office/officeart/2018/2/layout/IconLabelList"/>
    <dgm:cxn modelId="{C329344A-D517-A646-B8CA-017505A8C6CF}" type="presParOf" srcId="{9166CB03-3662-4594-B220-2BB4F6D8374A}" destId="{72C835F9-7B92-4BC6-8DAA-AA5EA85F1525}" srcOrd="1" destOrd="0" presId="urn:microsoft.com/office/officeart/2018/2/layout/IconLabelList"/>
    <dgm:cxn modelId="{ADD87360-22A2-1441-976F-44F7E048AD54}" type="presParOf" srcId="{9166CB03-3662-4594-B220-2BB4F6D8374A}" destId="{E3AB9E0E-562F-43E7-8716-079B1A9B8BD2}" srcOrd="2" destOrd="0" presId="urn:microsoft.com/office/officeart/2018/2/layout/IconLabelList"/>
    <dgm:cxn modelId="{E896BDCB-564D-F64D-A8C4-504BD73506A5}" type="presParOf" srcId="{E3AB9E0E-562F-43E7-8716-079B1A9B8BD2}" destId="{B04F1556-518D-4E1D-975D-B680297CFCEA}" srcOrd="0" destOrd="0" presId="urn:microsoft.com/office/officeart/2018/2/layout/IconLabelList"/>
    <dgm:cxn modelId="{718A364C-467B-FB47-9ED9-B0C9EFFD5699}" type="presParOf" srcId="{E3AB9E0E-562F-43E7-8716-079B1A9B8BD2}" destId="{B2D546BC-9805-4672-AB44-3F3ACCA11BDA}" srcOrd="1" destOrd="0" presId="urn:microsoft.com/office/officeart/2018/2/layout/IconLabelList"/>
    <dgm:cxn modelId="{DF9FD0E4-1890-1849-869A-19ED35B8B3B0}" type="presParOf" srcId="{E3AB9E0E-562F-43E7-8716-079B1A9B8BD2}" destId="{5FF315B9-E3EA-4136-8B1E-C3CA7218D21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340787-2A03-4E35-9984-CA165E1CD3B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5E405B4-FD54-4768-B9AF-F3776D1E6A56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Het ontstaan van Surant</a:t>
          </a:r>
          <a:endParaRPr lang="en-US"/>
        </a:p>
      </dgm:t>
    </dgm:pt>
    <dgm:pt modelId="{4506419B-03D0-46A5-B48B-A558A9306A7D}" type="parTrans" cxnId="{ACD78095-75B2-42DF-8193-B476E6D6C8C9}">
      <dgm:prSet/>
      <dgm:spPr/>
      <dgm:t>
        <a:bodyPr/>
        <a:lstStyle/>
        <a:p>
          <a:endParaRPr lang="en-US"/>
        </a:p>
      </dgm:t>
    </dgm:pt>
    <dgm:pt modelId="{55E0A9F7-4646-4465-B9AD-7811E5F822E0}" type="sibTrans" cxnId="{ACD78095-75B2-42DF-8193-B476E6D6C8C9}">
      <dgm:prSet/>
      <dgm:spPr/>
      <dgm:t>
        <a:bodyPr/>
        <a:lstStyle/>
        <a:p>
          <a:endParaRPr lang="en-US"/>
        </a:p>
      </dgm:t>
    </dgm:pt>
    <dgm:pt modelId="{A25723A4-D843-4AD5-92B7-AB9C1658332F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Missie en visie van Surant</a:t>
          </a:r>
          <a:endParaRPr lang="en-US"/>
        </a:p>
      </dgm:t>
    </dgm:pt>
    <dgm:pt modelId="{DD9946FD-A9F1-401F-9411-C737E3F6385E}" type="parTrans" cxnId="{B3F10527-C2DE-4FB2-B08F-F71D4F906EC4}">
      <dgm:prSet/>
      <dgm:spPr/>
      <dgm:t>
        <a:bodyPr/>
        <a:lstStyle/>
        <a:p>
          <a:endParaRPr lang="en-US"/>
        </a:p>
      </dgm:t>
    </dgm:pt>
    <dgm:pt modelId="{A4EB2652-C5A8-4BA5-809F-21D1A740FBB7}" type="sibTrans" cxnId="{B3F10527-C2DE-4FB2-B08F-F71D4F906EC4}">
      <dgm:prSet/>
      <dgm:spPr/>
      <dgm:t>
        <a:bodyPr/>
        <a:lstStyle/>
        <a:p>
          <a:endParaRPr lang="en-US"/>
        </a:p>
      </dgm:t>
    </dgm:pt>
    <dgm:pt modelId="{82581D73-2F56-4FD8-AF46-24448322FE97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Binnen en buiten RIC</a:t>
          </a:r>
          <a:endParaRPr lang="en-US" dirty="0"/>
        </a:p>
      </dgm:t>
    </dgm:pt>
    <dgm:pt modelId="{28403444-D373-4922-AF09-B9421FD0EA74}" type="parTrans" cxnId="{2FBF38AC-6380-4205-8C80-4CFCB733AD27}">
      <dgm:prSet/>
      <dgm:spPr/>
      <dgm:t>
        <a:bodyPr/>
        <a:lstStyle/>
        <a:p>
          <a:endParaRPr lang="en-US"/>
        </a:p>
      </dgm:t>
    </dgm:pt>
    <dgm:pt modelId="{3F7D5042-CD89-4745-9AA6-E6B37C852A71}" type="sibTrans" cxnId="{2FBF38AC-6380-4205-8C80-4CFCB733AD27}">
      <dgm:prSet/>
      <dgm:spPr/>
      <dgm:t>
        <a:bodyPr/>
        <a:lstStyle/>
        <a:p>
          <a:endParaRPr lang="en-US"/>
        </a:p>
      </dgm:t>
    </dgm:pt>
    <dgm:pt modelId="{BF285ACF-0058-414F-B577-D90CB4264725}" type="pres">
      <dgm:prSet presAssocID="{E2340787-2A03-4E35-9984-CA165E1CD3B6}" presName="root" presStyleCnt="0">
        <dgm:presLayoutVars>
          <dgm:dir/>
          <dgm:resizeHandles val="exact"/>
        </dgm:presLayoutVars>
      </dgm:prSet>
      <dgm:spPr/>
    </dgm:pt>
    <dgm:pt modelId="{68DBDE0B-CB04-4A8A-8A26-96CB2E836D9A}" type="pres">
      <dgm:prSet presAssocID="{C5E405B4-FD54-4768-B9AF-F3776D1E6A56}" presName="compNode" presStyleCnt="0"/>
      <dgm:spPr/>
    </dgm:pt>
    <dgm:pt modelId="{637441F1-CA12-416B-BDBA-1A86A4CDB5EB}" type="pres">
      <dgm:prSet presAssocID="{C5E405B4-FD54-4768-B9AF-F3776D1E6A56}" presName="bgRect" presStyleLbl="bgShp" presStyleIdx="0" presStyleCnt="3"/>
      <dgm:spPr/>
    </dgm:pt>
    <dgm:pt modelId="{68934176-1661-47C7-BDF2-5EFF9FB846D5}" type="pres">
      <dgm:prSet presAssocID="{C5E405B4-FD54-4768-B9AF-F3776D1E6A5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62327CE6-9765-4D86-982F-13B1BEEC33B9}" type="pres">
      <dgm:prSet presAssocID="{C5E405B4-FD54-4768-B9AF-F3776D1E6A56}" presName="spaceRect" presStyleCnt="0"/>
      <dgm:spPr/>
    </dgm:pt>
    <dgm:pt modelId="{DBCCEA8D-58B9-4706-B510-5AB32EA77DB9}" type="pres">
      <dgm:prSet presAssocID="{C5E405B4-FD54-4768-B9AF-F3776D1E6A56}" presName="parTx" presStyleLbl="revTx" presStyleIdx="0" presStyleCnt="3">
        <dgm:presLayoutVars>
          <dgm:chMax val="0"/>
          <dgm:chPref val="0"/>
        </dgm:presLayoutVars>
      </dgm:prSet>
      <dgm:spPr/>
    </dgm:pt>
    <dgm:pt modelId="{8BDFD755-D596-4221-80F7-FC3E36C00EE2}" type="pres">
      <dgm:prSet presAssocID="{55E0A9F7-4646-4465-B9AD-7811E5F822E0}" presName="sibTrans" presStyleCnt="0"/>
      <dgm:spPr/>
    </dgm:pt>
    <dgm:pt modelId="{91A32BD5-88C6-453C-87E6-8850B81BE75F}" type="pres">
      <dgm:prSet presAssocID="{A25723A4-D843-4AD5-92B7-AB9C1658332F}" presName="compNode" presStyleCnt="0"/>
      <dgm:spPr/>
    </dgm:pt>
    <dgm:pt modelId="{1B7FC0E5-1A53-426C-A5F6-0ACFB7B64FC7}" type="pres">
      <dgm:prSet presAssocID="{A25723A4-D843-4AD5-92B7-AB9C1658332F}" presName="bgRect" presStyleLbl="bgShp" presStyleIdx="1" presStyleCnt="3"/>
      <dgm:spPr/>
    </dgm:pt>
    <dgm:pt modelId="{965A5C3B-9F65-4A9A-B0BC-E8FE512486D2}" type="pres">
      <dgm:prSet presAssocID="{A25723A4-D843-4AD5-92B7-AB9C1658332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stronaut"/>
        </a:ext>
      </dgm:extLst>
    </dgm:pt>
    <dgm:pt modelId="{9504D9B7-C206-4569-B6DF-09E300B13DA7}" type="pres">
      <dgm:prSet presAssocID="{A25723A4-D843-4AD5-92B7-AB9C1658332F}" presName="spaceRect" presStyleCnt="0"/>
      <dgm:spPr/>
    </dgm:pt>
    <dgm:pt modelId="{B39239D9-7A85-4A34-8644-BBF7B82CB50C}" type="pres">
      <dgm:prSet presAssocID="{A25723A4-D843-4AD5-92B7-AB9C1658332F}" presName="parTx" presStyleLbl="revTx" presStyleIdx="1" presStyleCnt="3">
        <dgm:presLayoutVars>
          <dgm:chMax val="0"/>
          <dgm:chPref val="0"/>
        </dgm:presLayoutVars>
      </dgm:prSet>
      <dgm:spPr/>
    </dgm:pt>
    <dgm:pt modelId="{C9DDE959-A1CE-4365-B3E6-EA16F698A476}" type="pres">
      <dgm:prSet presAssocID="{A4EB2652-C5A8-4BA5-809F-21D1A740FBB7}" presName="sibTrans" presStyleCnt="0"/>
      <dgm:spPr/>
    </dgm:pt>
    <dgm:pt modelId="{13FD4EC0-ACEB-4266-B443-E9ABE0E82242}" type="pres">
      <dgm:prSet presAssocID="{82581D73-2F56-4FD8-AF46-24448322FE97}" presName="compNode" presStyleCnt="0"/>
      <dgm:spPr/>
    </dgm:pt>
    <dgm:pt modelId="{7FD5921C-2FB2-4126-83C7-D5BB79890B20}" type="pres">
      <dgm:prSet presAssocID="{82581D73-2F56-4FD8-AF46-24448322FE97}" presName="bgRect" presStyleLbl="bgShp" presStyleIdx="2" presStyleCnt="3"/>
      <dgm:spPr/>
    </dgm:pt>
    <dgm:pt modelId="{887D83ED-674E-4457-8A98-402FE8336CA1}" type="pres">
      <dgm:prSet presAssocID="{82581D73-2F56-4FD8-AF46-24448322FE9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ne Decoration"/>
        </a:ext>
      </dgm:extLst>
    </dgm:pt>
    <dgm:pt modelId="{54BF04EC-F809-4047-9D34-90DEB6FE5A23}" type="pres">
      <dgm:prSet presAssocID="{82581D73-2F56-4FD8-AF46-24448322FE97}" presName="spaceRect" presStyleCnt="0"/>
      <dgm:spPr/>
    </dgm:pt>
    <dgm:pt modelId="{C4EDF64C-5E27-42FB-9711-9F3401D9AA46}" type="pres">
      <dgm:prSet presAssocID="{82581D73-2F56-4FD8-AF46-24448322FE9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879E021-C8CE-4B29-BBC7-A8F5668F8732}" type="presOf" srcId="{C5E405B4-FD54-4768-B9AF-F3776D1E6A56}" destId="{DBCCEA8D-58B9-4706-B510-5AB32EA77DB9}" srcOrd="0" destOrd="0" presId="urn:microsoft.com/office/officeart/2018/2/layout/IconVerticalSolidList"/>
    <dgm:cxn modelId="{B3F10527-C2DE-4FB2-B08F-F71D4F906EC4}" srcId="{E2340787-2A03-4E35-9984-CA165E1CD3B6}" destId="{A25723A4-D843-4AD5-92B7-AB9C1658332F}" srcOrd="1" destOrd="0" parTransId="{DD9946FD-A9F1-401F-9411-C737E3F6385E}" sibTransId="{A4EB2652-C5A8-4BA5-809F-21D1A740FBB7}"/>
    <dgm:cxn modelId="{73DF1A28-8340-48CF-8729-4B3C70E07B38}" type="presOf" srcId="{82581D73-2F56-4FD8-AF46-24448322FE97}" destId="{C4EDF64C-5E27-42FB-9711-9F3401D9AA46}" srcOrd="0" destOrd="0" presId="urn:microsoft.com/office/officeart/2018/2/layout/IconVerticalSolidList"/>
    <dgm:cxn modelId="{DC8DEE8C-51FE-45EA-B973-EB28C1D6F39C}" type="presOf" srcId="{E2340787-2A03-4E35-9984-CA165E1CD3B6}" destId="{BF285ACF-0058-414F-B577-D90CB4264725}" srcOrd="0" destOrd="0" presId="urn:microsoft.com/office/officeart/2018/2/layout/IconVerticalSolidList"/>
    <dgm:cxn modelId="{ACD78095-75B2-42DF-8193-B476E6D6C8C9}" srcId="{E2340787-2A03-4E35-9984-CA165E1CD3B6}" destId="{C5E405B4-FD54-4768-B9AF-F3776D1E6A56}" srcOrd="0" destOrd="0" parTransId="{4506419B-03D0-46A5-B48B-A558A9306A7D}" sibTransId="{55E0A9F7-4646-4465-B9AD-7811E5F822E0}"/>
    <dgm:cxn modelId="{2FBF38AC-6380-4205-8C80-4CFCB733AD27}" srcId="{E2340787-2A03-4E35-9984-CA165E1CD3B6}" destId="{82581D73-2F56-4FD8-AF46-24448322FE97}" srcOrd="2" destOrd="0" parTransId="{28403444-D373-4922-AF09-B9421FD0EA74}" sibTransId="{3F7D5042-CD89-4745-9AA6-E6B37C852A71}"/>
    <dgm:cxn modelId="{1B3CCBE0-C70D-4F20-8DEB-FF3D9E64F7B3}" type="presOf" srcId="{A25723A4-D843-4AD5-92B7-AB9C1658332F}" destId="{B39239D9-7A85-4A34-8644-BBF7B82CB50C}" srcOrd="0" destOrd="0" presId="urn:microsoft.com/office/officeart/2018/2/layout/IconVerticalSolidList"/>
    <dgm:cxn modelId="{050004DA-4D52-4D68-9A26-576744FDF7C6}" type="presParOf" srcId="{BF285ACF-0058-414F-B577-D90CB4264725}" destId="{68DBDE0B-CB04-4A8A-8A26-96CB2E836D9A}" srcOrd="0" destOrd="0" presId="urn:microsoft.com/office/officeart/2018/2/layout/IconVerticalSolidList"/>
    <dgm:cxn modelId="{6ED394EE-C04B-4F5C-B7E4-01F400E2A7FB}" type="presParOf" srcId="{68DBDE0B-CB04-4A8A-8A26-96CB2E836D9A}" destId="{637441F1-CA12-416B-BDBA-1A86A4CDB5EB}" srcOrd="0" destOrd="0" presId="urn:microsoft.com/office/officeart/2018/2/layout/IconVerticalSolidList"/>
    <dgm:cxn modelId="{A0BB3C0B-253D-4E11-AC13-ADF4C5FC30C3}" type="presParOf" srcId="{68DBDE0B-CB04-4A8A-8A26-96CB2E836D9A}" destId="{68934176-1661-47C7-BDF2-5EFF9FB846D5}" srcOrd="1" destOrd="0" presId="urn:microsoft.com/office/officeart/2018/2/layout/IconVerticalSolidList"/>
    <dgm:cxn modelId="{3D0DAC68-AA25-446A-9F35-4AC9EB54ECE7}" type="presParOf" srcId="{68DBDE0B-CB04-4A8A-8A26-96CB2E836D9A}" destId="{62327CE6-9765-4D86-982F-13B1BEEC33B9}" srcOrd="2" destOrd="0" presId="urn:microsoft.com/office/officeart/2018/2/layout/IconVerticalSolidList"/>
    <dgm:cxn modelId="{3C7B19E9-6082-41C6-B2B7-92A9A59E62DC}" type="presParOf" srcId="{68DBDE0B-CB04-4A8A-8A26-96CB2E836D9A}" destId="{DBCCEA8D-58B9-4706-B510-5AB32EA77DB9}" srcOrd="3" destOrd="0" presId="urn:microsoft.com/office/officeart/2018/2/layout/IconVerticalSolidList"/>
    <dgm:cxn modelId="{527D3668-044D-4880-A870-031AD85879F2}" type="presParOf" srcId="{BF285ACF-0058-414F-B577-D90CB4264725}" destId="{8BDFD755-D596-4221-80F7-FC3E36C00EE2}" srcOrd="1" destOrd="0" presId="urn:microsoft.com/office/officeart/2018/2/layout/IconVerticalSolidList"/>
    <dgm:cxn modelId="{8C580DD0-6432-47B9-9B44-BB33D4972FF3}" type="presParOf" srcId="{BF285ACF-0058-414F-B577-D90CB4264725}" destId="{91A32BD5-88C6-453C-87E6-8850B81BE75F}" srcOrd="2" destOrd="0" presId="urn:microsoft.com/office/officeart/2018/2/layout/IconVerticalSolidList"/>
    <dgm:cxn modelId="{61398DC0-E174-4614-B911-CA35796A2EB1}" type="presParOf" srcId="{91A32BD5-88C6-453C-87E6-8850B81BE75F}" destId="{1B7FC0E5-1A53-426C-A5F6-0ACFB7B64FC7}" srcOrd="0" destOrd="0" presId="urn:microsoft.com/office/officeart/2018/2/layout/IconVerticalSolidList"/>
    <dgm:cxn modelId="{75F1518C-8C59-4053-8E2C-06D3AF7D02D5}" type="presParOf" srcId="{91A32BD5-88C6-453C-87E6-8850B81BE75F}" destId="{965A5C3B-9F65-4A9A-B0BC-E8FE512486D2}" srcOrd="1" destOrd="0" presId="urn:microsoft.com/office/officeart/2018/2/layout/IconVerticalSolidList"/>
    <dgm:cxn modelId="{CFAA17A4-21CC-4780-98BA-A3D84ECFBB18}" type="presParOf" srcId="{91A32BD5-88C6-453C-87E6-8850B81BE75F}" destId="{9504D9B7-C206-4569-B6DF-09E300B13DA7}" srcOrd="2" destOrd="0" presId="urn:microsoft.com/office/officeart/2018/2/layout/IconVerticalSolidList"/>
    <dgm:cxn modelId="{450B10F3-FD07-41FC-9583-44CA5830A70F}" type="presParOf" srcId="{91A32BD5-88C6-453C-87E6-8850B81BE75F}" destId="{B39239D9-7A85-4A34-8644-BBF7B82CB50C}" srcOrd="3" destOrd="0" presId="urn:microsoft.com/office/officeart/2018/2/layout/IconVerticalSolidList"/>
    <dgm:cxn modelId="{D423AEAB-3448-49F3-8A98-F145F5B0792A}" type="presParOf" srcId="{BF285ACF-0058-414F-B577-D90CB4264725}" destId="{C9DDE959-A1CE-4365-B3E6-EA16F698A476}" srcOrd="3" destOrd="0" presId="urn:microsoft.com/office/officeart/2018/2/layout/IconVerticalSolidList"/>
    <dgm:cxn modelId="{8940F9ED-FCD0-4D30-8AEB-8069D8BB81B7}" type="presParOf" srcId="{BF285ACF-0058-414F-B577-D90CB4264725}" destId="{13FD4EC0-ACEB-4266-B443-E9ABE0E82242}" srcOrd="4" destOrd="0" presId="urn:microsoft.com/office/officeart/2018/2/layout/IconVerticalSolidList"/>
    <dgm:cxn modelId="{9313BCF5-0E6D-425E-B34E-6D1D6DB36E2B}" type="presParOf" srcId="{13FD4EC0-ACEB-4266-B443-E9ABE0E82242}" destId="{7FD5921C-2FB2-4126-83C7-D5BB79890B20}" srcOrd="0" destOrd="0" presId="urn:microsoft.com/office/officeart/2018/2/layout/IconVerticalSolidList"/>
    <dgm:cxn modelId="{7038FBA0-5E60-4203-82F9-39AB79B9FA60}" type="presParOf" srcId="{13FD4EC0-ACEB-4266-B443-E9ABE0E82242}" destId="{887D83ED-674E-4457-8A98-402FE8336CA1}" srcOrd="1" destOrd="0" presId="urn:microsoft.com/office/officeart/2018/2/layout/IconVerticalSolidList"/>
    <dgm:cxn modelId="{F06058EB-2CE6-4D3A-BD8E-3A9439C74188}" type="presParOf" srcId="{13FD4EC0-ACEB-4266-B443-E9ABE0E82242}" destId="{54BF04EC-F809-4047-9D34-90DEB6FE5A23}" srcOrd="2" destOrd="0" presId="urn:microsoft.com/office/officeart/2018/2/layout/IconVerticalSolidList"/>
    <dgm:cxn modelId="{56840479-1897-415A-93B6-021F000ECCC8}" type="presParOf" srcId="{13FD4EC0-ACEB-4266-B443-E9ABE0E82242}" destId="{C4EDF64C-5E27-42FB-9711-9F3401D9AA4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AA1164-B10C-4A81-98EE-31F5299C74E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183A6181-B0F4-4214-AB3E-27C379B9591F}">
      <dgm:prSet/>
      <dgm:spPr/>
      <dgm:t>
        <a:bodyPr/>
        <a:lstStyle/>
        <a:p>
          <a:r>
            <a:rPr lang="nl-NL"/>
            <a:t>Wonen </a:t>
          </a:r>
          <a:endParaRPr lang="en-US"/>
        </a:p>
      </dgm:t>
    </dgm:pt>
    <dgm:pt modelId="{08D8EC56-7E89-4D2E-A50F-3250ED1660F7}" type="parTrans" cxnId="{46D68F3D-035C-43B5-B5B8-73F44064C96B}">
      <dgm:prSet/>
      <dgm:spPr/>
      <dgm:t>
        <a:bodyPr/>
        <a:lstStyle/>
        <a:p>
          <a:endParaRPr lang="en-US"/>
        </a:p>
      </dgm:t>
    </dgm:pt>
    <dgm:pt modelId="{0E7AC1B1-2D78-4897-8A36-38A1AF721A59}" type="sibTrans" cxnId="{46D68F3D-035C-43B5-B5B8-73F44064C96B}">
      <dgm:prSet/>
      <dgm:spPr/>
      <dgm:t>
        <a:bodyPr/>
        <a:lstStyle/>
        <a:p>
          <a:endParaRPr lang="en-US"/>
        </a:p>
      </dgm:t>
    </dgm:pt>
    <dgm:pt modelId="{BA6E88C3-7BDD-4E13-BF8F-65488EE9540C}">
      <dgm:prSet/>
      <dgm:spPr/>
      <dgm:t>
        <a:bodyPr/>
        <a:lstStyle/>
        <a:p>
          <a:r>
            <a:rPr lang="nl-NL"/>
            <a:t>Inkomsten en financiën</a:t>
          </a:r>
          <a:endParaRPr lang="en-US"/>
        </a:p>
      </dgm:t>
    </dgm:pt>
    <dgm:pt modelId="{AD8CBD8F-2480-47B8-9B54-AF870F09730A}" type="parTrans" cxnId="{67CECBB1-B6CB-406D-AFE9-D5EDFC1E0CC4}">
      <dgm:prSet/>
      <dgm:spPr/>
      <dgm:t>
        <a:bodyPr/>
        <a:lstStyle/>
        <a:p>
          <a:endParaRPr lang="en-US"/>
        </a:p>
      </dgm:t>
    </dgm:pt>
    <dgm:pt modelId="{C90C5F32-4DAA-4993-AEB2-7E58C1FFF92C}" type="sibTrans" cxnId="{67CECBB1-B6CB-406D-AFE9-D5EDFC1E0CC4}">
      <dgm:prSet/>
      <dgm:spPr/>
      <dgm:t>
        <a:bodyPr/>
        <a:lstStyle/>
        <a:p>
          <a:endParaRPr lang="en-US"/>
        </a:p>
      </dgm:t>
    </dgm:pt>
    <dgm:pt modelId="{DD81BFB0-38F4-46DB-B1A0-7EFFA887366D}">
      <dgm:prSet/>
      <dgm:spPr/>
      <dgm:t>
        <a:bodyPr/>
        <a:lstStyle/>
        <a:p>
          <a:r>
            <a:rPr lang="nl-NL"/>
            <a:t>Werk en opleidingen</a:t>
          </a:r>
          <a:endParaRPr lang="en-US"/>
        </a:p>
      </dgm:t>
    </dgm:pt>
    <dgm:pt modelId="{2BC880F2-686F-4CA9-9C1F-8DDB5B1B8618}" type="parTrans" cxnId="{7059B7AF-2EA0-48E1-AFCD-6275D547DECC}">
      <dgm:prSet/>
      <dgm:spPr/>
      <dgm:t>
        <a:bodyPr/>
        <a:lstStyle/>
        <a:p>
          <a:endParaRPr lang="en-US"/>
        </a:p>
      </dgm:t>
    </dgm:pt>
    <dgm:pt modelId="{0F3C832D-6A6B-43C7-B5E0-AC924EF76FF9}" type="sibTrans" cxnId="{7059B7AF-2EA0-48E1-AFCD-6275D547DECC}">
      <dgm:prSet/>
      <dgm:spPr/>
      <dgm:t>
        <a:bodyPr/>
        <a:lstStyle/>
        <a:p>
          <a:endParaRPr lang="en-US"/>
        </a:p>
      </dgm:t>
    </dgm:pt>
    <dgm:pt modelId="{27F649E3-08EE-453B-8F80-FABC14702C5F}">
      <dgm:prSet/>
      <dgm:spPr/>
      <dgm:t>
        <a:bodyPr/>
        <a:lstStyle/>
        <a:p>
          <a:r>
            <a:rPr lang="nl-NL"/>
            <a:t>Regelzaken</a:t>
          </a:r>
          <a:endParaRPr lang="en-US"/>
        </a:p>
      </dgm:t>
    </dgm:pt>
    <dgm:pt modelId="{CD1D577B-4F0D-4BFF-BC6E-DFBBCFCB341C}" type="parTrans" cxnId="{7D195516-CFCF-4523-9120-2F8178053B16}">
      <dgm:prSet/>
      <dgm:spPr/>
      <dgm:t>
        <a:bodyPr/>
        <a:lstStyle/>
        <a:p>
          <a:endParaRPr lang="en-US"/>
        </a:p>
      </dgm:t>
    </dgm:pt>
    <dgm:pt modelId="{A83C8EE7-D58E-4DBD-88F3-C74829A2855D}" type="sibTrans" cxnId="{7D195516-CFCF-4523-9120-2F8178053B16}">
      <dgm:prSet/>
      <dgm:spPr/>
      <dgm:t>
        <a:bodyPr/>
        <a:lstStyle/>
        <a:p>
          <a:endParaRPr lang="en-US"/>
        </a:p>
      </dgm:t>
    </dgm:pt>
    <dgm:pt modelId="{CD42D4D8-418A-4982-99D5-3DDA037E33FF}">
      <dgm:prSet/>
      <dgm:spPr/>
      <dgm:t>
        <a:bodyPr/>
        <a:lstStyle/>
        <a:p>
          <a:r>
            <a:rPr lang="nl-NL"/>
            <a:t>Gezondheid en zorg</a:t>
          </a:r>
          <a:endParaRPr lang="en-US"/>
        </a:p>
      </dgm:t>
    </dgm:pt>
    <dgm:pt modelId="{89AE3D12-4C8F-436C-993F-4973404F0DCF}" type="parTrans" cxnId="{B25A1122-DF8C-4D7C-B7AD-6AA8F6B3D252}">
      <dgm:prSet/>
      <dgm:spPr/>
      <dgm:t>
        <a:bodyPr/>
        <a:lstStyle/>
        <a:p>
          <a:endParaRPr lang="en-US"/>
        </a:p>
      </dgm:t>
    </dgm:pt>
    <dgm:pt modelId="{4589E81E-1EAA-4D60-BDDD-5D09BA5E3EF6}" type="sibTrans" cxnId="{B25A1122-DF8C-4D7C-B7AD-6AA8F6B3D252}">
      <dgm:prSet/>
      <dgm:spPr/>
      <dgm:t>
        <a:bodyPr/>
        <a:lstStyle/>
        <a:p>
          <a:endParaRPr lang="en-US"/>
        </a:p>
      </dgm:t>
    </dgm:pt>
    <dgm:pt modelId="{4DC531D7-C6AE-41A1-91CE-B0A51BFCD062}" type="pres">
      <dgm:prSet presAssocID="{B9AA1164-B10C-4A81-98EE-31F5299C74ED}" presName="root" presStyleCnt="0">
        <dgm:presLayoutVars>
          <dgm:dir/>
          <dgm:resizeHandles val="exact"/>
        </dgm:presLayoutVars>
      </dgm:prSet>
      <dgm:spPr/>
    </dgm:pt>
    <dgm:pt modelId="{BCECAF99-B6AA-45DA-8D7F-5488D9C7E793}" type="pres">
      <dgm:prSet presAssocID="{183A6181-B0F4-4214-AB3E-27C379B9591F}" presName="compNode" presStyleCnt="0"/>
      <dgm:spPr/>
    </dgm:pt>
    <dgm:pt modelId="{6AFBE6A0-0CBE-45E4-807D-C19A7A90AC7D}" type="pres">
      <dgm:prSet presAssocID="{183A6181-B0F4-4214-AB3E-27C379B9591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CE38FE25-F21F-428B-B33C-0AF7DC636DDD}" type="pres">
      <dgm:prSet presAssocID="{183A6181-B0F4-4214-AB3E-27C379B9591F}" presName="spaceRect" presStyleCnt="0"/>
      <dgm:spPr/>
    </dgm:pt>
    <dgm:pt modelId="{DA17D2F6-B4A8-46D0-B350-42C6BCE9854B}" type="pres">
      <dgm:prSet presAssocID="{183A6181-B0F4-4214-AB3E-27C379B9591F}" presName="textRect" presStyleLbl="revTx" presStyleIdx="0" presStyleCnt="5">
        <dgm:presLayoutVars>
          <dgm:chMax val="1"/>
          <dgm:chPref val="1"/>
        </dgm:presLayoutVars>
      </dgm:prSet>
      <dgm:spPr/>
    </dgm:pt>
    <dgm:pt modelId="{7B0CF571-4FA0-4E10-9094-9AA4739CD222}" type="pres">
      <dgm:prSet presAssocID="{0E7AC1B1-2D78-4897-8A36-38A1AF721A59}" presName="sibTrans" presStyleCnt="0"/>
      <dgm:spPr/>
    </dgm:pt>
    <dgm:pt modelId="{BB413C82-2656-4958-BC59-4C01756E73FE}" type="pres">
      <dgm:prSet presAssocID="{BA6E88C3-7BDD-4E13-BF8F-65488EE9540C}" presName="compNode" presStyleCnt="0"/>
      <dgm:spPr/>
    </dgm:pt>
    <dgm:pt modelId="{1E9B99E6-EFA9-4F63-8FFE-F212F72877A3}" type="pres">
      <dgm:prSet presAssocID="{BA6E88C3-7BDD-4E13-BF8F-65488EE9540C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72658F0A-18E1-4159-AE89-2D0EEEAA2C5F}" type="pres">
      <dgm:prSet presAssocID="{BA6E88C3-7BDD-4E13-BF8F-65488EE9540C}" presName="spaceRect" presStyleCnt="0"/>
      <dgm:spPr/>
    </dgm:pt>
    <dgm:pt modelId="{2484C370-B690-4049-B940-DA88D2DA741B}" type="pres">
      <dgm:prSet presAssocID="{BA6E88C3-7BDD-4E13-BF8F-65488EE9540C}" presName="textRect" presStyleLbl="revTx" presStyleIdx="1" presStyleCnt="5">
        <dgm:presLayoutVars>
          <dgm:chMax val="1"/>
          <dgm:chPref val="1"/>
        </dgm:presLayoutVars>
      </dgm:prSet>
      <dgm:spPr/>
    </dgm:pt>
    <dgm:pt modelId="{58459AD8-CAB5-4C6C-AE63-6E0DD1435AE0}" type="pres">
      <dgm:prSet presAssocID="{C90C5F32-4DAA-4993-AEB2-7E58C1FFF92C}" presName="sibTrans" presStyleCnt="0"/>
      <dgm:spPr/>
    </dgm:pt>
    <dgm:pt modelId="{8DFCC602-B52F-43D0-B25A-3D0A1D6C913B}" type="pres">
      <dgm:prSet presAssocID="{DD81BFB0-38F4-46DB-B1A0-7EFFA887366D}" presName="compNode" presStyleCnt="0"/>
      <dgm:spPr/>
    </dgm:pt>
    <dgm:pt modelId="{C33F3FE7-83B9-4CB7-8D90-90A1284884A6}" type="pres">
      <dgm:prSet presAssocID="{DD81BFB0-38F4-46DB-B1A0-7EFFA887366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struction Worker"/>
        </a:ext>
      </dgm:extLst>
    </dgm:pt>
    <dgm:pt modelId="{CA4299B3-C6C6-4C78-936C-49D1D7922655}" type="pres">
      <dgm:prSet presAssocID="{DD81BFB0-38F4-46DB-B1A0-7EFFA887366D}" presName="spaceRect" presStyleCnt="0"/>
      <dgm:spPr/>
    </dgm:pt>
    <dgm:pt modelId="{CD49166A-F1DE-4E18-BA1B-146347DF6DF2}" type="pres">
      <dgm:prSet presAssocID="{DD81BFB0-38F4-46DB-B1A0-7EFFA887366D}" presName="textRect" presStyleLbl="revTx" presStyleIdx="2" presStyleCnt="5">
        <dgm:presLayoutVars>
          <dgm:chMax val="1"/>
          <dgm:chPref val="1"/>
        </dgm:presLayoutVars>
      </dgm:prSet>
      <dgm:spPr/>
    </dgm:pt>
    <dgm:pt modelId="{12713163-C25F-4A19-A109-5144EDA678E9}" type="pres">
      <dgm:prSet presAssocID="{0F3C832D-6A6B-43C7-B5E0-AC924EF76FF9}" presName="sibTrans" presStyleCnt="0"/>
      <dgm:spPr/>
    </dgm:pt>
    <dgm:pt modelId="{ED9CCF70-34E4-432F-9505-1878AD12BD07}" type="pres">
      <dgm:prSet presAssocID="{27F649E3-08EE-453B-8F80-FABC14702C5F}" presName="compNode" presStyleCnt="0"/>
      <dgm:spPr/>
    </dgm:pt>
    <dgm:pt modelId="{22C55DDE-7FA6-4948-A3B9-6EEEDC98608D}" type="pres">
      <dgm:prSet presAssocID="{27F649E3-08EE-453B-8F80-FABC14702C5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FCC9A08D-AC67-4D03-84EA-0305E1709A6A}" type="pres">
      <dgm:prSet presAssocID="{27F649E3-08EE-453B-8F80-FABC14702C5F}" presName="spaceRect" presStyleCnt="0"/>
      <dgm:spPr/>
    </dgm:pt>
    <dgm:pt modelId="{0AFD172B-7DAA-4F1E-BAAB-261128BBB8D6}" type="pres">
      <dgm:prSet presAssocID="{27F649E3-08EE-453B-8F80-FABC14702C5F}" presName="textRect" presStyleLbl="revTx" presStyleIdx="3" presStyleCnt="5">
        <dgm:presLayoutVars>
          <dgm:chMax val="1"/>
          <dgm:chPref val="1"/>
        </dgm:presLayoutVars>
      </dgm:prSet>
      <dgm:spPr/>
    </dgm:pt>
    <dgm:pt modelId="{4D76D29D-35CD-4D0A-8547-4C8646E9C9B3}" type="pres">
      <dgm:prSet presAssocID="{A83C8EE7-D58E-4DBD-88F3-C74829A2855D}" presName="sibTrans" presStyleCnt="0"/>
      <dgm:spPr/>
    </dgm:pt>
    <dgm:pt modelId="{B6F465DF-7016-4C59-984D-49D0A854D66D}" type="pres">
      <dgm:prSet presAssocID="{CD42D4D8-418A-4982-99D5-3DDA037E33FF}" presName="compNode" presStyleCnt="0"/>
      <dgm:spPr/>
    </dgm:pt>
    <dgm:pt modelId="{DE00169C-BCAC-4CF6-95C6-F224D08EA6B3}" type="pres">
      <dgm:prSet presAssocID="{CD42D4D8-418A-4982-99D5-3DDA037E33F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B9F4D82D-683A-4236-9A56-402E8E57C91F}" type="pres">
      <dgm:prSet presAssocID="{CD42D4D8-418A-4982-99D5-3DDA037E33FF}" presName="spaceRect" presStyleCnt="0"/>
      <dgm:spPr/>
    </dgm:pt>
    <dgm:pt modelId="{5CB85719-ACC8-4BE2-993D-6DD906399D4F}" type="pres">
      <dgm:prSet presAssocID="{CD42D4D8-418A-4982-99D5-3DDA037E33FF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F10BBA0E-AF38-8040-BF4A-1AC9D082E321}" type="presOf" srcId="{27F649E3-08EE-453B-8F80-FABC14702C5F}" destId="{0AFD172B-7DAA-4F1E-BAAB-261128BBB8D6}" srcOrd="0" destOrd="0" presId="urn:microsoft.com/office/officeart/2018/2/layout/IconLabelList"/>
    <dgm:cxn modelId="{7D195516-CFCF-4523-9120-2F8178053B16}" srcId="{B9AA1164-B10C-4A81-98EE-31F5299C74ED}" destId="{27F649E3-08EE-453B-8F80-FABC14702C5F}" srcOrd="3" destOrd="0" parTransId="{CD1D577B-4F0D-4BFF-BC6E-DFBBCFCB341C}" sibTransId="{A83C8EE7-D58E-4DBD-88F3-C74829A2855D}"/>
    <dgm:cxn modelId="{2FFF8B1A-0A87-4B41-ABBA-73CAD5CB671A}" type="presOf" srcId="{B9AA1164-B10C-4A81-98EE-31F5299C74ED}" destId="{4DC531D7-C6AE-41A1-91CE-B0A51BFCD062}" srcOrd="0" destOrd="0" presId="urn:microsoft.com/office/officeart/2018/2/layout/IconLabelList"/>
    <dgm:cxn modelId="{B25A1122-DF8C-4D7C-B7AD-6AA8F6B3D252}" srcId="{B9AA1164-B10C-4A81-98EE-31F5299C74ED}" destId="{CD42D4D8-418A-4982-99D5-3DDA037E33FF}" srcOrd="4" destOrd="0" parTransId="{89AE3D12-4C8F-436C-993F-4973404F0DCF}" sibTransId="{4589E81E-1EAA-4D60-BDDD-5D09BA5E3EF6}"/>
    <dgm:cxn modelId="{24F41B35-ED7F-D14B-9609-35220AA689C5}" type="presOf" srcId="{CD42D4D8-418A-4982-99D5-3DDA037E33FF}" destId="{5CB85719-ACC8-4BE2-993D-6DD906399D4F}" srcOrd="0" destOrd="0" presId="urn:microsoft.com/office/officeart/2018/2/layout/IconLabelList"/>
    <dgm:cxn modelId="{46D68F3D-035C-43B5-B5B8-73F44064C96B}" srcId="{B9AA1164-B10C-4A81-98EE-31F5299C74ED}" destId="{183A6181-B0F4-4214-AB3E-27C379B9591F}" srcOrd="0" destOrd="0" parTransId="{08D8EC56-7E89-4D2E-A50F-3250ED1660F7}" sibTransId="{0E7AC1B1-2D78-4897-8A36-38A1AF721A59}"/>
    <dgm:cxn modelId="{7E64E86A-656D-6149-A395-663DD0CF6BB7}" type="presOf" srcId="{DD81BFB0-38F4-46DB-B1A0-7EFFA887366D}" destId="{CD49166A-F1DE-4E18-BA1B-146347DF6DF2}" srcOrd="0" destOrd="0" presId="urn:microsoft.com/office/officeart/2018/2/layout/IconLabelList"/>
    <dgm:cxn modelId="{EA70D995-DA3B-5941-A609-59EB031AB087}" type="presOf" srcId="{BA6E88C3-7BDD-4E13-BF8F-65488EE9540C}" destId="{2484C370-B690-4049-B940-DA88D2DA741B}" srcOrd="0" destOrd="0" presId="urn:microsoft.com/office/officeart/2018/2/layout/IconLabelList"/>
    <dgm:cxn modelId="{7059B7AF-2EA0-48E1-AFCD-6275D547DECC}" srcId="{B9AA1164-B10C-4A81-98EE-31F5299C74ED}" destId="{DD81BFB0-38F4-46DB-B1A0-7EFFA887366D}" srcOrd="2" destOrd="0" parTransId="{2BC880F2-686F-4CA9-9C1F-8DDB5B1B8618}" sibTransId="{0F3C832D-6A6B-43C7-B5E0-AC924EF76FF9}"/>
    <dgm:cxn modelId="{67CECBB1-B6CB-406D-AFE9-D5EDFC1E0CC4}" srcId="{B9AA1164-B10C-4A81-98EE-31F5299C74ED}" destId="{BA6E88C3-7BDD-4E13-BF8F-65488EE9540C}" srcOrd="1" destOrd="0" parTransId="{AD8CBD8F-2480-47B8-9B54-AF870F09730A}" sibTransId="{C90C5F32-4DAA-4993-AEB2-7E58C1FFF92C}"/>
    <dgm:cxn modelId="{0B8AF1DB-4585-A847-BCAA-7CEC297387AD}" type="presOf" srcId="{183A6181-B0F4-4214-AB3E-27C379B9591F}" destId="{DA17D2F6-B4A8-46D0-B350-42C6BCE9854B}" srcOrd="0" destOrd="0" presId="urn:microsoft.com/office/officeart/2018/2/layout/IconLabelList"/>
    <dgm:cxn modelId="{C6DDA343-DF21-1241-AA27-846F8AB83E39}" type="presParOf" srcId="{4DC531D7-C6AE-41A1-91CE-B0A51BFCD062}" destId="{BCECAF99-B6AA-45DA-8D7F-5488D9C7E793}" srcOrd="0" destOrd="0" presId="urn:microsoft.com/office/officeart/2018/2/layout/IconLabelList"/>
    <dgm:cxn modelId="{A0C13549-4900-8240-924B-51516F8A4872}" type="presParOf" srcId="{BCECAF99-B6AA-45DA-8D7F-5488D9C7E793}" destId="{6AFBE6A0-0CBE-45E4-807D-C19A7A90AC7D}" srcOrd="0" destOrd="0" presId="urn:microsoft.com/office/officeart/2018/2/layout/IconLabelList"/>
    <dgm:cxn modelId="{AAA582CF-81C1-544B-A985-1D15E1D152EC}" type="presParOf" srcId="{BCECAF99-B6AA-45DA-8D7F-5488D9C7E793}" destId="{CE38FE25-F21F-428B-B33C-0AF7DC636DDD}" srcOrd="1" destOrd="0" presId="urn:microsoft.com/office/officeart/2018/2/layout/IconLabelList"/>
    <dgm:cxn modelId="{468E0E26-0117-F84C-A64A-C9ECC945976B}" type="presParOf" srcId="{BCECAF99-B6AA-45DA-8D7F-5488D9C7E793}" destId="{DA17D2F6-B4A8-46D0-B350-42C6BCE9854B}" srcOrd="2" destOrd="0" presId="urn:microsoft.com/office/officeart/2018/2/layout/IconLabelList"/>
    <dgm:cxn modelId="{318BE29A-CA2C-534F-A10E-A001072FA83D}" type="presParOf" srcId="{4DC531D7-C6AE-41A1-91CE-B0A51BFCD062}" destId="{7B0CF571-4FA0-4E10-9094-9AA4739CD222}" srcOrd="1" destOrd="0" presId="urn:microsoft.com/office/officeart/2018/2/layout/IconLabelList"/>
    <dgm:cxn modelId="{0584E2C0-BD4B-6B42-8F9C-35098D100E1E}" type="presParOf" srcId="{4DC531D7-C6AE-41A1-91CE-B0A51BFCD062}" destId="{BB413C82-2656-4958-BC59-4C01756E73FE}" srcOrd="2" destOrd="0" presId="urn:microsoft.com/office/officeart/2018/2/layout/IconLabelList"/>
    <dgm:cxn modelId="{B5D49871-F072-CD42-A7ED-36F7D564A2F3}" type="presParOf" srcId="{BB413C82-2656-4958-BC59-4C01756E73FE}" destId="{1E9B99E6-EFA9-4F63-8FFE-F212F72877A3}" srcOrd="0" destOrd="0" presId="urn:microsoft.com/office/officeart/2018/2/layout/IconLabelList"/>
    <dgm:cxn modelId="{F6EF6AD6-B0E6-1548-B301-CCBE2B772B2E}" type="presParOf" srcId="{BB413C82-2656-4958-BC59-4C01756E73FE}" destId="{72658F0A-18E1-4159-AE89-2D0EEEAA2C5F}" srcOrd="1" destOrd="0" presId="urn:microsoft.com/office/officeart/2018/2/layout/IconLabelList"/>
    <dgm:cxn modelId="{90E6705D-60EB-3047-B76A-46C75C10053F}" type="presParOf" srcId="{BB413C82-2656-4958-BC59-4C01756E73FE}" destId="{2484C370-B690-4049-B940-DA88D2DA741B}" srcOrd="2" destOrd="0" presId="urn:microsoft.com/office/officeart/2018/2/layout/IconLabelList"/>
    <dgm:cxn modelId="{F32DCE81-05F7-6A4F-9915-20AAE7FD4564}" type="presParOf" srcId="{4DC531D7-C6AE-41A1-91CE-B0A51BFCD062}" destId="{58459AD8-CAB5-4C6C-AE63-6E0DD1435AE0}" srcOrd="3" destOrd="0" presId="urn:microsoft.com/office/officeart/2018/2/layout/IconLabelList"/>
    <dgm:cxn modelId="{7E32CF50-7F2C-5A48-BC91-EAB21A106BFD}" type="presParOf" srcId="{4DC531D7-C6AE-41A1-91CE-B0A51BFCD062}" destId="{8DFCC602-B52F-43D0-B25A-3D0A1D6C913B}" srcOrd="4" destOrd="0" presId="urn:microsoft.com/office/officeart/2018/2/layout/IconLabelList"/>
    <dgm:cxn modelId="{B664602F-A579-C24B-B2DC-D4D9075439B1}" type="presParOf" srcId="{8DFCC602-B52F-43D0-B25A-3D0A1D6C913B}" destId="{C33F3FE7-83B9-4CB7-8D90-90A1284884A6}" srcOrd="0" destOrd="0" presId="urn:microsoft.com/office/officeart/2018/2/layout/IconLabelList"/>
    <dgm:cxn modelId="{FFA06AFB-9414-2541-ADFF-44300BD31422}" type="presParOf" srcId="{8DFCC602-B52F-43D0-B25A-3D0A1D6C913B}" destId="{CA4299B3-C6C6-4C78-936C-49D1D7922655}" srcOrd="1" destOrd="0" presId="urn:microsoft.com/office/officeart/2018/2/layout/IconLabelList"/>
    <dgm:cxn modelId="{155AE2D6-DE20-624D-8CFA-7C39141ECC3F}" type="presParOf" srcId="{8DFCC602-B52F-43D0-B25A-3D0A1D6C913B}" destId="{CD49166A-F1DE-4E18-BA1B-146347DF6DF2}" srcOrd="2" destOrd="0" presId="urn:microsoft.com/office/officeart/2018/2/layout/IconLabelList"/>
    <dgm:cxn modelId="{F2DCAFA5-2A0A-7C42-9260-1B328B003099}" type="presParOf" srcId="{4DC531D7-C6AE-41A1-91CE-B0A51BFCD062}" destId="{12713163-C25F-4A19-A109-5144EDA678E9}" srcOrd="5" destOrd="0" presId="urn:microsoft.com/office/officeart/2018/2/layout/IconLabelList"/>
    <dgm:cxn modelId="{CABF7A2E-6016-B94D-B6C7-A57CEA85B154}" type="presParOf" srcId="{4DC531D7-C6AE-41A1-91CE-B0A51BFCD062}" destId="{ED9CCF70-34E4-432F-9505-1878AD12BD07}" srcOrd="6" destOrd="0" presId="urn:microsoft.com/office/officeart/2018/2/layout/IconLabelList"/>
    <dgm:cxn modelId="{B58B5288-1699-1F4A-AD2E-19C7D16656FE}" type="presParOf" srcId="{ED9CCF70-34E4-432F-9505-1878AD12BD07}" destId="{22C55DDE-7FA6-4948-A3B9-6EEEDC98608D}" srcOrd="0" destOrd="0" presId="urn:microsoft.com/office/officeart/2018/2/layout/IconLabelList"/>
    <dgm:cxn modelId="{2069403E-373B-BC44-A07A-CED57B0AE2C8}" type="presParOf" srcId="{ED9CCF70-34E4-432F-9505-1878AD12BD07}" destId="{FCC9A08D-AC67-4D03-84EA-0305E1709A6A}" srcOrd="1" destOrd="0" presId="urn:microsoft.com/office/officeart/2018/2/layout/IconLabelList"/>
    <dgm:cxn modelId="{08061793-AF63-104C-89BF-CC25BF6BB71D}" type="presParOf" srcId="{ED9CCF70-34E4-432F-9505-1878AD12BD07}" destId="{0AFD172B-7DAA-4F1E-BAAB-261128BBB8D6}" srcOrd="2" destOrd="0" presId="urn:microsoft.com/office/officeart/2018/2/layout/IconLabelList"/>
    <dgm:cxn modelId="{E0942E9E-02C0-C547-92D9-E45DB8C7B177}" type="presParOf" srcId="{4DC531D7-C6AE-41A1-91CE-B0A51BFCD062}" destId="{4D76D29D-35CD-4D0A-8547-4C8646E9C9B3}" srcOrd="7" destOrd="0" presId="urn:microsoft.com/office/officeart/2018/2/layout/IconLabelList"/>
    <dgm:cxn modelId="{2AFE4355-8BAE-C142-9596-019E66AA326F}" type="presParOf" srcId="{4DC531D7-C6AE-41A1-91CE-B0A51BFCD062}" destId="{B6F465DF-7016-4C59-984D-49D0A854D66D}" srcOrd="8" destOrd="0" presId="urn:microsoft.com/office/officeart/2018/2/layout/IconLabelList"/>
    <dgm:cxn modelId="{12419939-DF6E-8F4D-9ABE-D543CC6E3037}" type="presParOf" srcId="{B6F465DF-7016-4C59-984D-49D0A854D66D}" destId="{DE00169C-BCAC-4CF6-95C6-F224D08EA6B3}" srcOrd="0" destOrd="0" presId="urn:microsoft.com/office/officeart/2018/2/layout/IconLabelList"/>
    <dgm:cxn modelId="{5C1A308F-F9C5-984E-A182-4F9D1232722B}" type="presParOf" srcId="{B6F465DF-7016-4C59-984D-49D0A854D66D}" destId="{B9F4D82D-683A-4236-9A56-402E8E57C91F}" srcOrd="1" destOrd="0" presId="urn:microsoft.com/office/officeart/2018/2/layout/IconLabelList"/>
    <dgm:cxn modelId="{47ECD7AD-CF30-A148-BE28-357CEA182623}" type="presParOf" srcId="{B6F465DF-7016-4C59-984D-49D0A854D66D}" destId="{5CB85719-ACC8-4BE2-993D-6DD906399D4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4861F4-C998-408B-8E8A-103941E29E05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65D4F99-8CAA-4698-BFF9-77EF428B04BF}">
      <dgm:prSet/>
      <dgm:spPr/>
      <dgm:t>
        <a:bodyPr/>
        <a:lstStyle/>
        <a:p>
          <a:r>
            <a:rPr lang="nl-NL"/>
            <a:t>Wees proactief</a:t>
          </a:r>
          <a:endParaRPr lang="en-US"/>
        </a:p>
      </dgm:t>
    </dgm:pt>
    <dgm:pt modelId="{1D3CDC5C-BA6F-4125-890D-31EC12967D57}" type="parTrans" cxnId="{D2E37B34-AE48-4EBD-BEE0-77AC78FA6085}">
      <dgm:prSet/>
      <dgm:spPr/>
      <dgm:t>
        <a:bodyPr/>
        <a:lstStyle/>
        <a:p>
          <a:endParaRPr lang="en-US"/>
        </a:p>
      </dgm:t>
    </dgm:pt>
    <dgm:pt modelId="{40D27F5E-61B5-4930-A92B-5CA4BB46B832}" type="sibTrans" cxnId="{D2E37B34-AE48-4EBD-BEE0-77AC78FA6085}">
      <dgm:prSet/>
      <dgm:spPr/>
      <dgm:t>
        <a:bodyPr/>
        <a:lstStyle/>
        <a:p>
          <a:endParaRPr lang="en-US"/>
        </a:p>
      </dgm:t>
    </dgm:pt>
    <dgm:pt modelId="{8EBC7FF5-7CB6-43DE-BB92-6787DD4CC2CC}">
      <dgm:prSet/>
      <dgm:spPr/>
      <dgm:t>
        <a:bodyPr/>
        <a:lstStyle/>
        <a:p>
          <a:r>
            <a:rPr lang="nl-NL"/>
            <a:t>Communiceer goed met elkaar</a:t>
          </a:r>
          <a:endParaRPr lang="en-US"/>
        </a:p>
      </dgm:t>
    </dgm:pt>
    <dgm:pt modelId="{4D709CD2-A629-45AF-9720-8804BC57CBE4}" type="parTrans" cxnId="{9856392D-F2E3-42F7-935C-9E57BC0115FB}">
      <dgm:prSet/>
      <dgm:spPr/>
      <dgm:t>
        <a:bodyPr/>
        <a:lstStyle/>
        <a:p>
          <a:endParaRPr lang="en-US"/>
        </a:p>
      </dgm:t>
    </dgm:pt>
    <dgm:pt modelId="{472934B6-2A0E-455C-9E3B-C023E2AB4D1E}" type="sibTrans" cxnId="{9856392D-F2E3-42F7-935C-9E57BC0115FB}">
      <dgm:prSet/>
      <dgm:spPr/>
      <dgm:t>
        <a:bodyPr/>
        <a:lstStyle/>
        <a:p>
          <a:endParaRPr lang="en-US"/>
        </a:p>
      </dgm:t>
    </dgm:pt>
    <dgm:pt modelId="{229C0EE5-C2E8-41CE-B0FF-A16F3ED8B3AD}">
      <dgm:prSet/>
      <dgm:spPr/>
      <dgm:t>
        <a:bodyPr/>
        <a:lstStyle/>
        <a:p>
          <a:r>
            <a:rPr lang="nl-NL"/>
            <a:t>Signaleer problemen</a:t>
          </a:r>
          <a:endParaRPr lang="en-US"/>
        </a:p>
      </dgm:t>
    </dgm:pt>
    <dgm:pt modelId="{9FC5992C-E956-43BE-8CBC-647706E26DC1}" type="parTrans" cxnId="{DC9B90CE-9A31-4B52-B4FF-12DCD7CF5804}">
      <dgm:prSet/>
      <dgm:spPr/>
      <dgm:t>
        <a:bodyPr/>
        <a:lstStyle/>
        <a:p>
          <a:endParaRPr lang="en-US"/>
        </a:p>
      </dgm:t>
    </dgm:pt>
    <dgm:pt modelId="{9DCFDFD5-EBBC-44EE-9248-C19018B485F6}" type="sibTrans" cxnId="{DC9B90CE-9A31-4B52-B4FF-12DCD7CF5804}">
      <dgm:prSet/>
      <dgm:spPr/>
      <dgm:t>
        <a:bodyPr/>
        <a:lstStyle/>
        <a:p>
          <a:endParaRPr lang="en-US"/>
        </a:p>
      </dgm:t>
    </dgm:pt>
    <dgm:pt modelId="{7F60CD13-30C9-45A0-BA13-DC886035CFEF}">
      <dgm:prSet/>
      <dgm:spPr/>
      <dgm:t>
        <a:bodyPr/>
        <a:lstStyle/>
        <a:p>
          <a:r>
            <a:rPr lang="nl-NL"/>
            <a:t>Professionele houding</a:t>
          </a:r>
          <a:endParaRPr lang="en-US"/>
        </a:p>
      </dgm:t>
    </dgm:pt>
    <dgm:pt modelId="{663C7853-74BF-4457-9BC1-870A1B42823C}" type="parTrans" cxnId="{9F17289B-B7C5-4569-8A40-C9673D5252AB}">
      <dgm:prSet/>
      <dgm:spPr/>
      <dgm:t>
        <a:bodyPr/>
        <a:lstStyle/>
        <a:p>
          <a:endParaRPr lang="en-US"/>
        </a:p>
      </dgm:t>
    </dgm:pt>
    <dgm:pt modelId="{24A4AB9A-9EB9-4C54-A40B-504FBD433212}" type="sibTrans" cxnId="{9F17289B-B7C5-4569-8A40-C9673D5252AB}">
      <dgm:prSet/>
      <dgm:spPr/>
      <dgm:t>
        <a:bodyPr/>
        <a:lstStyle/>
        <a:p>
          <a:endParaRPr lang="en-US"/>
        </a:p>
      </dgm:t>
    </dgm:pt>
    <dgm:pt modelId="{97EC1397-85F1-4B68-AB1C-80A0FCFDB5C0}">
      <dgm:prSet/>
      <dgm:spPr/>
      <dgm:t>
        <a:bodyPr/>
        <a:lstStyle/>
        <a:p>
          <a:r>
            <a:rPr lang="nl-NL"/>
            <a:t>Houd je aan afspraken</a:t>
          </a:r>
          <a:endParaRPr lang="en-US"/>
        </a:p>
      </dgm:t>
    </dgm:pt>
    <dgm:pt modelId="{81854570-7A77-4681-9D2E-BA7CC8A73E8B}" type="parTrans" cxnId="{3BEA3570-B823-4C1B-9BE1-82362C887748}">
      <dgm:prSet/>
      <dgm:spPr/>
      <dgm:t>
        <a:bodyPr/>
        <a:lstStyle/>
        <a:p>
          <a:endParaRPr lang="en-US"/>
        </a:p>
      </dgm:t>
    </dgm:pt>
    <dgm:pt modelId="{A3C438D3-9F5E-4C9A-9D45-510A1850CF16}" type="sibTrans" cxnId="{3BEA3570-B823-4C1B-9BE1-82362C887748}">
      <dgm:prSet/>
      <dgm:spPr/>
      <dgm:t>
        <a:bodyPr/>
        <a:lstStyle/>
        <a:p>
          <a:endParaRPr lang="en-US"/>
        </a:p>
      </dgm:t>
    </dgm:pt>
    <dgm:pt modelId="{49084BC8-B657-403B-86D7-E7BF8E980061}">
      <dgm:prSet/>
      <dgm:spPr/>
      <dgm:t>
        <a:bodyPr/>
        <a:lstStyle/>
        <a:p>
          <a:r>
            <a:rPr lang="nl-NL"/>
            <a:t>Open staan voor feedback</a:t>
          </a:r>
          <a:endParaRPr lang="en-US"/>
        </a:p>
      </dgm:t>
    </dgm:pt>
    <dgm:pt modelId="{D22F2CEF-E618-4F2C-8096-4EE2FF75D0F7}" type="parTrans" cxnId="{B0443735-93CE-4A31-A961-9318C12B4DBE}">
      <dgm:prSet/>
      <dgm:spPr/>
      <dgm:t>
        <a:bodyPr/>
        <a:lstStyle/>
        <a:p>
          <a:endParaRPr lang="en-US"/>
        </a:p>
      </dgm:t>
    </dgm:pt>
    <dgm:pt modelId="{EE42033B-8645-4217-8919-E5943F7CA35D}" type="sibTrans" cxnId="{B0443735-93CE-4A31-A961-9318C12B4DBE}">
      <dgm:prSet/>
      <dgm:spPr/>
      <dgm:t>
        <a:bodyPr/>
        <a:lstStyle/>
        <a:p>
          <a:endParaRPr lang="en-US"/>
        </a:p>
      </dgm:t>
    </dgm:pt>
    <dgm:pt modelId="{A4068B0E-0752-4781-9327-BF43007AE0C1}">
      <dgm:prSet/>
      <dgm:spPr/>
      <dgm:t>
        <a:bodyPr/>
        <a:lstStyle/>
        <a:p>
          <a:r>
            <a:rPr lang="nl-NL"/>
            <a:t>Werk planmatig en doelgericht</a:t>
          </a:r>
          <a:endParaRPr lang="en-US"/>
        </a:p>
      </dgm:t>
    </dgm:pt>
    <dgm:pt modelId="{4A0FDFF5-93AA-4307-8F5C-3357D7116E4E}" type="parTrans" cxnId="{3349BEA5-1B2F-4EEC-AFD8-7C8F03174F4E}">
      <dgm:prSet/>
      <dgm:spPr/>
      <dgm:t>
        <a:bodyPr/>
        <a:lstStyle/>
        <a:p>
          <a:endParaRPr lang="en-US"/>
        </a:p>
      </dgm:t>
    </dgm:pt>
    <dgm:pt modelId="{D11FEC27-E8CA-4F80-8B34-6C580A9666F6}" type="sibTrans" cxnId="{3349BEA5-1B2F-4EEC-AFD8-7C8F03174F4E}">
      <dgm:prSet/>
      <dgm:spPr/>
      <dgm:t>
        <a:bodyPr/>
        <a:lstStyle/>
        <a:p>
          <a:endParaRPr lang="en-US"/>
        </a:p>
      </dgm:t>
    </dgm:pt>
    <dgm:pt modelId="{6C7E3A4B-0FC4-40A6-8794-96E36112148B}">
      <dgm:prSet/>
      <dgm:spPr/>
      <dgm:t>
        <a:bodyPr/>
        <a:lstStyle/>
        <a:p>
          <a:r>
            <a:rPr lang="nl-NL"/>
            <a:t>Deel geen persoonlijke info met clienten</a:t>
          </a:r>
          <a:endParaRPr lang="en-US"/>
        </a:p>
      </dgm:t>
    </dgm:pt>
    <dgm:pt modelId="{8B059C40-9CA3-448B-A415-0458073F35FF}" type="parTrans" cxnId="{A22827BA-C76C-4A8D-966D-65EB06CAEED0}">
      <dgm:prSet/>
      <dgm:spPr/>
      <dgm:t>
        <a:bodyPr/>
        <a:lstStyle/>
        <a:p>
          <a:endParaRPr lang="en-US"/>
        </a:p>
      </dgm:t>
    </dgm:pt>
    <dgm:pt modelId="{130FEB2F-E54E-402F-ABF9-50467308F2A4}" type="sibTrans" cxnId="{A22827BA-C76C-4A8D-966D-65EB06CAEED0}">
      <dgm:prSet/>
      <dgm:spPr/>
      <dgm:t>
        <a:bodyPr/>
        <a:lstStyle/>
        <a:p>
          <a:endParaRPr lang="en-US"/>
        </a:p>
      </dgm:t>
    </dgm:pt>
    <dgm:pt modelId="{70C4CAF7-A517-4622-960D-6CC03A1DB2E9}">
      <dgm:prSet/>
      <dgm:spPr/>
      <dgm:t>
        <a:bodyPr/>
        <a:lstStyle/>
        <a:p>
          <a:r>
            <a:rPr lang="nl-NL"/>
            <a:t>Meld altijd onveilige sitauties</a:t>
          </a:r>
          <a:endParaRPr lang="en-US"/>
        </a:p>
      </dgm:t>
    </dgm:pt>
    <dgm:pt modelId="{22723207-0BA1-433D-9D50-15CCDDC16BDA}" type="parTrans" cxnId="{38FD9D4C-0439-4B94-922A-838595E2CCD3}">
      <dgm:prSet/>
      <dgm:spPr/>
      <dgm:t>
        <a:bodyPr/>
        <a:lstStyle/>
        <a:p>
          <a:endParaRPr lang="en-US"/>
        </a:p>
      </dgm:t>
    </dgm:pt>
    <dgm:pt modelId="{9279F8E1-9C4C-49F9-A635-68335A31F26F}" type="sibTrans" cxnId="{38FD9D4C-0439-4B94-922A-838595E2CCD3}">
      <dgm:prSet/>
      <dgm:spPr/>
      <dgm:t>
        <a:bodyPr/>
        <a:lstStyle/>
        <a:p>
          <a:endParaRPr lang="en-US"/>
        </a:p>
      </dgm:t>
    </dgm:pt>
    <dgm:pt modelId="{BC57A847-1189-8449-ADF6-AB38A8E4118D}" type="pres">
      <dgm:prSet presAssocID="{744861F4-C998-408B-8E8A-103941E29E05}" presName="vert0" presStyleCnt="0">
        <dgm:presLayoutVars>
          <dgm:dir/>
          <dgm:animOne val="branch"/>
          <dgm:animLvl val="lvl"/>
        </dgm:presLayoutVars>
      </dgm:prSet>
      <dgm:spPr/>
    </dgm:pt>
    <dgm:pt modelId="{41671602-80D7-8247-87FD-D6A9C6248324}" type="pres">
      <dgm:prSet presAssocID="{565D4F99-8CAA-4698-BFF9-77EF428B04BF}" presName="thickLine" presStyleLbl="alignNode1" presStyleIdx="0" presStyleCnt="9"/>
      <dgm:spPr/>
    </dgm:pt>
    <dgm:pt modelId="{9A3F6C1D-CAE8-F342-8F3D-2BDEF4E4A99F}" type="pres">
      <dgm:prSet presAssocID="{565D4F99-8CAA-4698-BFF9-77EF428B04BF}" presName="horz1" presStyleCnt="0"/>
      <dgm:spPr/>
    </dgm:pt>
    <dgm:pt modelId="{1B1E2491-BB75-004A-BF8F-7A3540A3204B}" type="pres">
      <dgm:prSet presAssocID="{565D4F99-8CAA-4698-BFF9-77EF428B04BF}" presName="tx1" presStyleLbl="revTx" presStyleIdx="0" presStyleCnt="9"/>
      <dgm:spPr/>
    </dgm:pt>
    <dgm:pt modelId="{42181D28-BD2D-6F4B-BF92-0BD752681101}" type="pres">
      <dgm:prSet presAssocID="{565D4F99-8CAA-4698-BFF9-77EF428B04BF}" presName="vert1" presStyleCnt="0"/>
      <dgm:spPr/>
    </dgm:pt>
    <dgm:pt modelId="{F3427D95-548F-7B4C-B820-479527C6C172}" type="pres">
      <dgm:prSet presAssocID="{8EBC7FF5-7CB6-43DE-BB92-6787DD4CC2CC}" presName="thickLine" presStyleLbl="alignNode1" presStyleIdx="1" presStyleCnt="9"/>
      <dgm:spPr/>
    </dgm:pt>
    <dgm:pt modelId="{A8EC3C16-4905-E04E-92E0-F98A8124D3C2}" type="pres">
      <dgm:prSet presAssocID="{8EBC7FF5-7CB6-43DE-BB92-6787DD4CC2CC}" presName="horz1" presStyleCnt="0"/>
      <dgm:spPr/>
    </dgm:pt>
    <dgm:pt modelId="{A698373D-E362-3C46-8845-E7B9A0462B88}" type="pres">
      <dgm:prSet presAssocID="{8EBC7FF5-7CB6-43DE-BB92-6787DD4CC2CC}" presName="tx1" presStyleLbl="revTx" presStyleIdx="1" presStyleCnt="9"/>
      <dgm:spPr/>
    </dgm:pt>
    <dgm:pt modelId="{293B580C-8C9A-3548-9903-1C8D3E38966B}" type="pres">
      <dgm:prSet presAssocID="{8EBC7FF5-7CB6-43DE-BB92-6787DD4CC2CC}" presName="vert1" presStyleCnt="0"/>
      <dgm:spPr/>
    </dgm:pt>
    <dgm:pt modelId="{6A80F299-0CF7-6340-890E-8C7829BE6F54}" type="pres">
      <dgm:prSet presAssocID="{229C0EE5-C2E8-41CE-B0FF-A16F3ED8B3AD}" presName="thickLine" presStyleLbl="alignNode1" presStyleIdx="2" presStyleCnt="9"/>
      <dgm:spPr/>
    </dgm:pt>
    <dgm:pt modelId="{1014B48F-E8BB-6E4D-9262-8BED0E19476D}" type="pres">
      <dgm:prSet presAssocID="{229C0EE5-C2E8-41CE-B0FF-A16F3ED8B3AD}" presName="horz1" presStyleCnt="0"/>
      <dgm:spPr/>
    </dgm:pt>
    <dgm:pt modelId="{8A0CB45A-AB03-FF44-B642-A7C66DC26CEB}" type="pres">
      <dgm:prSet presAssocID="{229C0EE5-C2E8-41CE-B0FF-A16F3ED8B3AD}" presName="tx1" presStyleLbl="revTx" presStyleIdx="2" presStyleCnt="9"/>
      <dgm:spPr/>
    </dgm:pt>
    <dgm:pt modelId="{F483DA62-482A-3045-9713-362B5E190B14}" type="pres">
      <dgm:prSet presAssocID="{229C0EE5-C2E8-41CE-B0FF-A16F3ED8B3AD}" presName="vert1" presStyleCnt="0"/>
      <dgm:spPr/>
    </dgm:pt>
    <dgm:pt modelId="{8364F9EB-8DC7-8E49-A9F7-73E1493B983A}" type="pres">
      <dgm:prSet presAssocID="{7F60CD13-30C9-45A0-BA13-DC886035CFEF}" presName="thickLine" presStyleLbl="alignNode1" presStyleIdx="3" presStyleCnt="9"/>
      <dgm:spPr/>
    </dgm:pt>
    <dgm:pt modelId="{354DB4D9-5B36-6F4D-A1BF-530052ED1BCC}" type="pres">
      <dgm:prSet presAssocID="{7F60CD13-30C9-45A0-BA13-DC886035CFEF}" presName="horz1" presStyleCnt="0"/>
      <dgm:spPr/>
    </dgm:pt>
    <dgm:pt modelId="{7DCA76DE-81D1-E648-80CA-B8894D9F6AF5}" type="pres">
      <dgm:prSet presAssocID="{7F60CD13-30C9-45A0-BA13-DC886035CFEF}" presName="tx1" presStyleLbl="revTx" presStyleIdx="3" presStyleCnt="9"/>
      <dgm:spPr/>
    </dgm:pt>
    <dgm:pt modelId="{E6F1C125-E3D4-DB4A-8A24-3AC718E7CA9D}" type="pres">
      <dgm:prSet presAssocID="{7F60CD13-30C9-45A0-BA13-DC886035CFEF}" presName="vert1" presStyleCnt="0"/>
      <dgm:spPr/>
    </dgm:pt>
    <dgm:pt modelId="{6BF2699C-B7C7-6747-BAD9-7AEC388B3C3E}" type="pres">
      <dgm:prSet presAssocID="{97EC1397-85F1-4B68-AB1C-80A0FCFDB5C0}" presName="thickLine" presStyleLbl="alignNode1" presStyleIdx="4" presStyleCnt="9"/>
      <dgm:spPr/>
    </dgm:pt>
    <dgm:pt modelId="{88FB6728-4143-1442-9A9C-4D4FF28233B2}" type="pres">
      <dgm:prSet presAssocID="{97EC1397-85F1-4B68-AB1C-80A0FCFDB5C0}" presName="horz1" presStyleCnt="0"/>
      <dgm:spPr/>
    </dgm:pt>
    <dgm:pt modelId="{5F0AEC48-24F5-0F4B-A31D-DEBC56C0FFF9}" type="pres">
      <dgm:prSet presAssocID="{97EC1397-85F1-4B68-AB1C-80A0FCFDB5C0}" presName="tx1" presStyleLbl="revTx" presStyleIdx="4" presStyleCnt="9"/>
      <dgm:spPr/>
    </dgm:pt>
    <dgm:pt modelId="{E5160399-AEB9-BE4B-935C-741651AC9529}" type="pres">
      <dgm:prSet presAssocID="{97EC1397-85F1-4B68-AB1C-80A0FCFDB5C0}" presName="vert1" presStyleCnt="0"/>
      <dgm:spPr/>
    </dgm:pt>
    <dgm:pt modelId="{19DA6380-58C9-C645-9DC5-A846E332D643}" type="pres">
      <dgm:prSet presAssocID="{49084BC8-B657-403B-86D7-E7BF8E980061}" presName="thickLine" presStyleLbl="alignNode1" presStyleIdx="5" presStyleCnt="9"/>
      <dgm:spPr/>
    </dgm:pt>
    <dgm:pt modelId="{13684859-CCA2-2F4A-AC20-3AA76F866524}" type="pres">
      <dgm:prSet presAssocID="{49084BC8-B657-403B-86D7-E7BF8E980061}" presName="horz1" presStyleCnt="0"/>
      <dgm:spPr/>
    </dgm:pt>
    <dgm:pt modelId="{5758BE98-1551-3C4E-8672-0757408967AE}" type="pres">
      <dgm:prSet presAssocID="{49084BC8-B657-403B-86D7-E7BF8E980061}" presName="tx1" presStyleLbl="revTx" presStyleIdx="5" presStyleCnt="9"/>
      <dgm:spPr/>
    </dgm:pt>
    <dgm:pt modelId="{4301B1DA-6633-D745-8253-A144A721BA96}" type="pres">
      <dgm:prSet presAssocID="{49084BC8-B657-403B-86D7-E7BF8E980061}" presName="vert1" presStyleCnt="0"/>
      <dgm:spPr/>
    </dgm:pt>
    <dgm:pt modelId="{388C783C-D394-D64F-A654-B7EF62FA2FDC}" type="pres">
      <dgm:prSet presAssocID="{A4068B0E-0752-4781-9327-BF43007AE0C1}" presName="thickLine" presStyleLbl="alignNode1" presStyleIdx="6" presStyleCnt="9"/>
      <dgm:spPr/>
    </dgm:pt>
    <dgm:pt modelId="{1CFB7074-433D-D34D-BEAF-9BA121351518}" type="pres">
      <dgm:prSet presAssocID="{A4068B0E-0752-4781-9327-BF43007AE0C1}" presName="horz1" presStyleCnt="0"/>
      <dgm:spPr/>
    </dgm:pt>
    <dgm:pt modelId="{AEDFE390-6E9F-B742-8CB3-D514C50101B6}" type="pres">
      <dgm:prSet presAssocID="{A4068B0E-0752-4781-9327-BF43007AE0C1}" presName="tx1" presStyleLbl="revTx" presStyleIdx="6" presStyleCnt="9"/>
      <dgm:spPr/>
    </dgm:pt>
    <dgm:pt modelId="{3BEF7211-3478-1F47-AB7D-F9AA4A02F994}" type="pres">
      <dgm:prSet presAssocID="{A4068B0E-0752-4781-9327-BF43007AE0C1}" presName="vert1" presStyleCnt="0"/>
      <dgm:spPr/>
    </dgm:pt>
    <dgm:pt modelId="{EDB9AB86-A425-3540-AD60-1FFA8F7E2C41}" type="pres">
      <dgm:prSet presAssocID="{6C7E3A4B-0FC4-40A6-8794-96E36112148B}" presName="thickLine" presStyleLbl="alignNode1" presStyleIdx="7" presStyleCnt="9"/>
      <dgm:spPr/>
    </dgm:pt>
    <dgm:pt modelId="{C0258A90-AF8A-2140-965B-F0E4CA713A14}" type="pres">
      <dgm:prSet presAssocID="{6C7E3A4B-0FC4-40A6-8794-96E36112148B}" presName="horz1" presStyleCnt="0"/>
      <dgm:spPr/>
    </dgm:pt>
    <dgm:pt modelId="{58AC76F3-720C-9F47-A347-81BFD8CDA518}" type="pres">
      <dgm:prSet presAssocID="{6C7E3A4B-0FC4-40A6-8794-96E36112148B}" presName="tx1" presStyleLbl="revTx" presStyleIdx="7" presStyleCnt="9"/>
      <dgm:spPr/>
    </dgm:pt>
    <dgm:pt modelId="{E46E0759-7C0B-F144-AFE9-A7E85DB0252E}" type="pres">
      <dgm:prSet presAssocID="{6C7E3A4B-0FC4-40A6-8794-96E36112148B}" presName="vert1" presStyleCnt="0"/>
      <dgm:spPr/>
    </dgm:pt>
    <dgm:pt modelId="{E78C0E7A-5277-EF43-B0A7-BD8937F3A772}" type="pres">
      <dgm:prSet presAssocID="{70C4CAF7-A517-4622-960D-6CC03A1DB2E9}" presName="thickLine" presStyleLbl="alignNode1" presStyleIdx="8" presStyleCnt="9"/>
      <dgm:spPr/>
    </dgm:pt>
    <dgm:pt modelId="{BA194027-529B-4E42-A677-5AC4AD524F94}" type="pres">
      <dgm:prSet presAssocID="{70C4CAF7-A517-4622-960D-6CC03A1DB2E9}" presName="horz1" presStyleCnt="0"/>
      <dgm:spPr/>
    </dgm:pt>
    <dgm:pt modelId="{18784AA1-FC53-214F-A99C-1EDAE6EC3AB1}" type="pres">
      <dgm:prSet presAssocID="{70C4CAF7-A517-4622-960D-6CC03A1DB2E9}" presName="tx1" presStyleLbl="revTx" presStyleIdx="8" presStyleCnt="9"/>
      <dgm:spPr/>
    </dgm:pt>
    <dgm:pt modelId="{6D2F98E1-8744-7A4D-8D51-12DA25CD3D35}" type="pres">
      <dgm:prSet presAssocID="{70C4CAF7-A517-4622-960D-6CC03A1DB2E9}" presName="vert1" presStyleCnt="0"/>
      <dgm:spPr/>
    </dgm:pt>
  </dgm:ptLst>
  <dgm:cxnLst>
    <dgm:cxn modelId="{9856392D-F2E3-42F7-935C-9E57BC0115FB}" srcId="{744861F4-C998-408B-8E8A-103941E29E05}" destId="{8EBC7FF5-7CB6-43DE-BB92-6787DD4CC2CC}" srcOrd="1" destOrd="0" parTransId="{4D709CD2-A629-45AF-9720-8804BC57CBE4}" sibTransId="{472934B6-2A0E-455C-9E3B-C023E2AB4D1E}"/>
    <dgm:cxn modelId="{D2E37B34-AE48-4EBD-BEE0-77AC78FA6085}" srcId="{744861F4-C998-408B-8E8A-103941E29E05}" destId="{565D4F99-8CAA-4698-BFF9-77EF428B04BF}" srcOrd="0" destOrd="0" parTransId="{1D3CDC5C-BA6F-4125-890D-31EC12967D57}" sibTransId="{40D27F5E-61B5-4930-A92B-5CA4BB46B832}"/>
    <dgm:cxn modelId="{B0443735-93CE-4A31-A961-9318C12B4DBE}" srcId="{744861F4-C998-408B-8E8A-103941E29E05}" destId="{49084BC8-B657-403B-86D7-E7BF8E980061}" srcOrd="5" destOrd="0" parTransId="{D22F2CEF-E618-4F2C-8096-4EE2FF75D0F7}" sibTransId="{EE42033B-8645-4217-8919-E5943F7CA35D}"/>
    <dgm:cxn modelId="{D98C0A38-666D-2F41-99A4-866795E25A7A}" type="presOf" srcId="{744861F4-C998-408B-8E8A-103941E29E05}" destId="{BC57A847-1189-8449-ADF6-AB38A8E4118D}" srcOrd="0" destOrd="0" presId="urn:microsoft.com/office/officeart/2008/layout/LinedList"/>
    <dgm:cxn modelId="{FAE0083F-11ED-E24F-A498-DE0AED02F158}" type="presOf" srcId="{8EBC7FF5-7CB6-43DE-BB92-6787DD4CC2CC}" destId="{A698373D-E362-3C46-8845-E7B9A0462B88}" srcOrd="0" destOrd="0" presId="urn:microsoft.com/office/officeart/2008/layout/LinedList"/>
    <dgm:cxn modelId="{A50F6743-9C74-C447-9769-AA3AB0C2A43C}" type="presOf" srcId="{7F60CD13-30C9-45A0-BA13-DC886035CFEF}" destId="{7DCA76DE-81D1-E648-80CA-B8894D9F6AF5}" srcOrd="0" destOrd="0" presId="urn:microsoft.com/office/officeart/2008/layout/LinedList"/>
    <dgm:cxn modelId="{38FD9D4C-0439-4B94-922A-838595E2CCD3}" srcId="{744861F4-C998-408B-8E8A-103941E29E05}" destId="{70C4CAF7-A517-4622-960D-6CC03A1DB2E9}" srcOrd="8" destOrd="0" parTransId="{22723207-0BA1-433D-9D50-15CCDDC16BDA}" sibTransId="{9279F8E1-9C4C-49F9-A635-68335A31F26F}"/>
    <dgm:cxn modelId="{3BEA3570-B823-4C1B-9BE1-82362C887748}" srcId="{744861F4-C998-408B-8E8A-103941E29E05}" destId="{97EC1397-85F1-4B68-AB1C-80A0FCFDB5C0}" srcOrd="4" destOrd="0" parTransId="{81854570-7A77-4681-9D2E-BA7CC8A73E8B}" sibTransId="{A3C438D3-9F5E-4C9A-9D45-510A1850CF16}"/>
    <dgm:cxn modelId="{F395D879-B9AC-5947-BFCA-DAA8A3479031}" type="presOf" srcId="{565D4F99-8CAA-4698-BFF9-77EF428B04BF}" destId="{1B1E2491-BB75-004A-BF8F-7A3540A3204B}" srcOrd="0" destOrd="0" presId="urn:microsoft.com/office/officeart/2008/layout/LinedList"/>
    <dgm:cxn modelId="{9F17289B-B7C5-4569-8A40-C9673D5252AB}" srcId="{744861F4-C998-408B-8E8A-103941E29E05}" destId="{7F60CD13-30C9-45A0-BA13-DC886035CFEF}" srcOrd="3" destOrd="0" parTransId="{663C7853-74BF-4457-9BC1-870A1B42823C}" sibTransId="{24A4AB9A-9EB9-4C54-A40B-504FBD433212}"/>
    <dgm:cxn modelId="{3349BEA5-1B2F-4EEC-AFD8-7C8F03174F4E}" srcId="{744861F4-C998-408B-8E8A-103941E29E05}" destId="{A4068B0E-0752-4781-9327-BF43007AE0C1}" srcOrd="6" destOrd="0" parTransId="{4A0FDFF5-93AA-4307-8F5C-3357D7116E4E}" sibTransId="{D11FEC27-E8CA-4F80-8B34-6C580A9666F6}"/>
    <dgm:cxn modelId="{19A40BB5-1775-3E47-8184-77C890A1B6C5}" type="presOf" srcId="{229C0EE5-C2E8-41CE-B0FF-A16F3ED8B3AD}" destId="{8A0CB45A-AB03-FF44-B642-A7C66DC26CEB}" srcOrd="0" destOrd="0" presId="urn:microsoft.com/office/officeart/2008/layout/LinedList"/>
    <dgm:cxn modelId="{C4B9AEB5-372A-7049-901B-E57D123ED06E}" type="presOf" srcId="{97EC1397-85F1-4B68-AB1C-80A0FCFDB5C0}" destId="{5F0AEC48-24F5-0F4B-A31D-DEBC56C0FFF9}" srcOrd="0" destOrd="0" presId="urn:microsoft.com/office/officeart/2008/layout/LinedList"/>
    <dgm:cxn modelId="{91DC20BA-AB69-9942-AA2F-3739F6258AFA}" type="presOf" srcId="{49084BC8-B657-403B-86D7-E7BF8E980061}" destId="{5758BE98-1551-3C4E-8672-0757408967AE}" srcOrd="0" destOrd="0" presId="urn:microsoft.com/office/officeart/2008/layout/LinedList"/>
    <dgm:cxn modelId="{A22827BA-C76C-4A8D-966D-65EB06CAEED0}" srcId="{744861F4-C998-408B-8E8A-103941E29E05}" destId="{6C7E3A4B-0FC4-40A6-8794-96E36112148B}" srcOrd="7" destOrd="0" parTransId="{8B059C40-9CA3-448B-A415-0458073F35FF}" sibTransId="{130FEB2F-E54E-402F-ABF9-50467308F2A4}"/>
    <dgm:cxn modelId="{082B1EC6-D7C2-D34D-8593-387B93A224B3}" type="presOf" srcId="{6C7E3A4B-0FC4-40A6-8794-96E36112148B}" destId="{58AC76F3-720C-9F47-A347-81BFD8CDA518}" srcOrd="0" destOrd="0" presId="urn:microsoft.com/office/officeart/2008/layout/LinedList"/>
    <dgm:cxn modelId="{DC9B90CE-9A31-4B52-B4FF-12DCD7CF5804}" srcId="{744861F4-C998-408B-8E8A-103941E29E05}" destId="{229C0EE5-C2E8-41CE-B0FF-A16F3ED8B3AD}" srcOrd="2" destOrd="0" parTransId="{9FC5992C-E956-43BE-8CBC-647706E26DC1}" sibTransId="{9DCFDFD5-EBBC-44EE-9248-C19018B485F6}"/>
    <dgm:cxn modelId="{CFC196E8-0033-A84A-AF22-B82943951BED}" type="presOf" srcId="{A4068B0E-0752-4781-9327-BF43007AE0C1}" destId="{AEDFE390-6E9F-B742-8CB3-D514C50101B6}" srcOrd="0" destOrd="0" presId="urn:microsoft.com/office/officeart/2008/layout/LinedList"/>
    <dgm:cxn modelId="{678ECCF7-6FA2-164A-A9DB-C43ABD856CD9}" type="presOf" srcId="{70C4CAF7-A517-4622-960D-6CC03A1DB2E9}" destId="{18784AA1-FC53-214F-A99C-1EDAE6EC3AB1}" srcOrd="0" destOrd="0" presId="urn:microsoft.com/office/officeart/2008/layout/LinedList"/>
    <dgm:cxn modelId="{A0D38A48-5740-5D46-9487-589B13180C63}" type="presParOf" srcId="{BC57A847-1189-8449-ADF6-AB38A8E4118D}" destId="{41671602-80D7-8247-87FD-D6A9C6248324}" srcOrd="0" destOrd="0" presId="urn:microsoft.com/office/officeart/2008/layout/LinedList"/>
    <dgm:cxn modelId="{44B9D6C6-8897-1040-A3DB-E5B76CF58CB0}" type="presParOf" srcId="{BC57A847-1189-8449-ADF6-AB38A8E4118D}" destId="{9A3F6C1D-CAE8-F342-8F3D-2BDEF4E4A99F}" srcOrd="1" destOrd="0" presId="urn:microsoft.com/office/officeart/2008/layout/LinedList"/>
    <dgm:cxn modelId="{D8DB5965-3F8F-BC44-AFC1-685F21531AD9}" type="presParOf" srcId="{9A3F6C1D-CAE8-F342-8F3D-2BDEF4E4A99F}" destId="{1B1E2491-BB75-004A-BF8F-7A3540A3204B}" srcOrd="0" destOrd="0" presId="urn:microsoft.com/office/officeart/2008/layout/LinedList"/>
    <dgm:cxn modelId="{E8841130-4188-8141-B639-5A0A7745728F}" type="presParOf" srcId="{9A3F6C1D-CAE8-F342-8F3D-2BDEF4E4A99F}" destId="{42181D28-BD2D-6F4B-BF92-0BD752681101}" srcOrd="1" destOrd="0" presId="urn:microsoft.com/office/officeart/2008/layout/LinedList"/>
    <dgm:cxn modelId="{0841A6B1-ACA9-9342-8A1A-098C6954F17C}" type="presParOf" srcId="{BC57A847-1189-8449-ADF6-AB38A8E4118D}" destId="{F3427D95-548F-7B4C-B820-479527C6C172}" srcOrd="2" destOrd="0" presId="urn:microsoft.com/office/officeart/2008/layout/LinedList"/>
    <dgm:cxn modelId="{8BEF85D3-7FED-C74D-908F-AE99BA59A5AC}" type="presParOf" srcId="{BC57A847-1189-8449-ADF6-AB38A8E4118D}" destId="{A8EC3C16-4905-E04E-92E0-F98A8124D3C2}" srcOrd="3" destOrd="0" presId="urn:microsoft.com/office/officeart/2008/layout/LinedList"/>
    <dgm:cxn modelId="{A7DB1804-508E-3340-A114-D9018A3514C4}" type="presParOf" srcId="{A8EC3C16-4905-E04E-92E0-F98A8124D3C2}" destId="{A698373D-E362-3C46-8845-E7B9A0462B88}" srcOrd="0" destOrd="0" presId="urn:microsoft.com/office/officeart/2008/layout/LinedList"/>
    <dgm:cxn modelId="{E8192791-331E-6647-9101-4D40C9A49D62}" type="presParOf" srcId="{A8EC3C16-4905-E04E-92E0-F98A8124D3C2}" destId="{293B580C-8C9A-3548-9903-1C8D3E38966B}" srcOrd="1" destOrd="0" presId="urn:microsoft.com/office/officeart/2008/layout/LinedList"/>
    <dgm:cxn modelId="{F82CC4D5-0AFD-5B4A-8D3C-7BA72E45A26F}" type="presParOf" srcId="{BC57A847-1189-8449-ADF6-AB38A8E4118D}" destId="{6A80F299-0CF7-6340-890E-8C7829BE6F54}" srcOrd="4" destOrd="0" presId="urn:microsoft.com/office/officeart/2008/layout/LinedList"/>
    <dgm:cxn modelId="{8D89D533-B96A-2F49-9480-39EE138F69EB}" type="presParOf" srcId="{BC57A847-1189-8449-ADF6-AB38A8E4118D}" destId="{1014B48F-E8BB-6E4D-9262-8BED0E19476D}" srcOrd="5" destOrd="0" presId="urn:microsoft.com/office/officeart/2008/layout/LinedList"/>
    <dgm:cxn modelId="{FE3C3840-0F77-974A-966C-16DE4E422084}" type="presParOf" srcId="{1014B48F-E8BB-6E4D-9262-8BED0E19476D}" destId="{8A0CB45A-AB03-FF44-B642-A7C66DC26CEB}" srcOrd="0" destOrd="0" presId="urn:microsoft.com/office/officeart/2008/layout/LinedList"/>
    <dgm:cxn modelId="{5C56B529-3E97-7D45-851E-405ECF6807EC}" type="presParOf" srcId="{1014B48F-E8BB-6E4D-9262-8BED0E19476D}" destId="{F483DA62-482A-3045-9713-362B5E190B14}" srcOrd="1" destOrd="0" presId="urn:microsoft.com/office/officeart/2008/layout/LinedList"/>
    <dgm:cxn modelId="{64174A2B-B03C-554C-A64A-610058472807}" type="presParOf" srcId="{BC57A847-1189-8449-ADF6-AB38A8E4118D}" destId="{8364F9EB-8DC7-8E49-A9F7-73E1493B983A}" srcOrd="6" destOrd="0" presId="urn:microsoft.com/office/officeart/2008/layout/LinedList"/>
    <dgm:cxn modelId="{93797E8D-3CDA-194F-B7FB-7BB8E3FC421D}" type="presParOf" srcId="{BC57A847-1189-8449-ADF6-AB38A8E4118D}" destId="{354DB4D9-5B36-6F4D-A1BF-530052ED1BCC}" srcOrd="7" destOrd="0" presId="urn:microsoft.com/office/officeart/2008/layout/LinedList"/>
    <dgm:cxn modelId="{0FEBF637-BF3B-7749-8AA5-09DC61ACE546}" type="presParOf" srcId="{354DB4D9-5B36-6F4D-A1BF-530052ED1BCC}" destId="{7DCA76DE-81D1-E648-80CA-B8894D9F6AF5}" srcOrd="0" destOrd="0" presId="urn:microsoft.com/office/officeart/2008/layout/LinedList"/>
    <dgm:cxn modelId="{0C442B0F-2724-7A4F-9E91-D98A96DD99C9}" type="presParOf" srcId="{354DB4D9-5B36-6F4D-A1BF-530052ED1BCC}" destId="{E6F1C125-E3D4-DB4A-8A24-3AC718E7CA9D}" srcOrd="1" destOrd="0" presId="urn:microsoft.com/office/officeart/2008/layout/LinedList"/>
    <dgm:cxn modelId="{6D4278DC-A390-6646-9018-30FE38C865DB}" type="presParOf" srcId="{BC57A847-1189-8449-ADF6-AB38A8E4118D}" destId="{6BF2699C-B7C7-6747-BAD9-7AEC388B3C3E}" srcOrd="8" destOrd="0" presId="urn:microsoft.com/office/officeart/2008/layout/LinedList"/>
    <dgm:cxn modelId="{9C4CDA0D-2CA6-9548-B012-81A78E72B1E9}" type="presParOf" srcId="{BC57A847-1189-8449-ADF6-AB38A8E4118D}" destId="{88FB6728-4143-1442-9A9C-4D4FF28233B2}" srcOrd="9" destOrd="0" presId="urn:microsoft.com/office/officeart/2008/layout/LinedList"/>
    <dgm:cxn modelId="{F37B4F8D-ADDF-8D46-9EE1-2BC72AC7EDA6}" type="presParOf" srcId="{88FB6728-4143-1442-9A9C-4D4FF28233B2}" destId="{5F0AEC48-24F5-0F4B-A31D-DEBC56C0FFF9}" srcOrd="0" destOrd="0" presId="urn:microsoft.com/office/officeart/2008/layout/LinedList"/>
    <dgm:cxn modelId="{6BE7E705-9ABA-9A46-9A3C-62F6E00CFF31}" type="presParOf" srcId="{88FB6728-4143-1442-9A9C-4D4FF28233B2}" destId="{E5160399-AEB9-BE4B-935C-741651AC9529}" srcOrd="1" destOrd="0" presId="urn:microsoft.com/office/officeart/2008/layout/LinedList"/>
    <dgm:cxn modelId="{2396FE22-BB6E-F246-AB0C-7DDAA65612E4}" type="presParOf" srcId="{BC57A847-1189-8449-ADF6-AB38A8E4118D}" destId="{19DA6380-58C9-C645-9DC5-A846E332D643}" srcOrd="10" destOrd="0" presId="urn:microsoft.com/office/officeart/2008/layout/LinedList"/>
    <dgm:cxn modelId="{99E3DA98-0B7A-7C47-83B6-CDC39E01E2FA}" type="presParOf" srcId="{BC57A847-1189-8449-ADF6-AB38A8E4118D}" destId="{13684859-CCA2-2F4A-AC20-3AA76F866524}" srcOrd="11" destOrd="0" presId="urn:microsoft.com/office/officeart/2008/layout/LinedList"/>
    <dgm:cxn modelId="{66A67A4E-ACE0-C145-B1D3-D93ADCE872B1}" type="presParOf" srcId="{13684859-CCA2-2F4A-AC20-3AA76F866524}" destId="{5758BE98-1551-3C4E-8672-0757408967AE}" srcOrd="0" destOrd="0" presId="urn:microsoft.com/office/officeart/2008/layout/LinedList"/>
    <dgm:cxn modelId="{D7139F38-8129-994E-AE0E-FE8B2AF5A2B1}" type="presParOf" srcId="{13684859-CCA2-2F4A-AC20-3AA76F866524}" destId="{4301B1DA-6633-D745-8253-A144A721BA96}" srcOrd="1" destOrd="0" presId="urn:microsoft.com/office/officeart/2008/layout/LinedList"/>
    <dgm:cxn modelId="{230AF6F0-8FF7-3640-B0F9-10221A52794C}" type="presParOf" srcId="{BC57A847-1189-8449-ADF6-AB38A8E4118D}" destId="{388C783C-D394-D64F-A654-B7EF62FA2FDC}" srcOrd="12" destOrd="0" presId="urn:microsoft.com/office/officeart/2008/layout/LinedList"/>
    <dgm:cxn modelId="{B68829D7-4F30-0E43-B2A6-B48C37FB7FAF}" type="presParOf" srcId="{BC57A847-1189-8449-ADF6-AB38A8E4118D}" destId="{1CFB7074-433D-D34D-BEAF-9BA121351518}" srcOrd="13" destOrd="0" presId="urn:microsoft.com/office/officeart/2008/layout/LinedList"/>
    <dgm:cxn modelId="{A98FDE9E-9747-1D49-99E8-AC7D2E66C17D}" type="presParOf" srcId="{1CFB7074-433D-D34D-BEAF-9BA121351518}" destId="{AEDFE390-6E9F-B742-8CB3-D514C50101B6}" srcOrd="0" destOrd="0" presId="urn:microsoft.com/office/officeart/2008/layout/LinedList"/>
    <dgm:cxn modelId="{D0C2E454-43C3-084E-9D5B-694FC81F27DC}" type="presParOf" srcId="{1CFB7074-433D-D34D-BEAF-9BA121351518}" destId="{3BEF7211-3478-1F47-AB7D-F9AA4A02F994}" srcOrd="1" destOrd="0" presId="urn:microsoft.com/office/officeart/2008/layout/LinedList"/>
    <dgm:cxn modelId="{0049A985-C3BB-E641-B133-A8C04A6D4787}" type="presParOf" srcId="{BC57A847-1189-8449-ADF6-AB38A8E4118D}" destId="{EDB9AB86-A425-3540-AD60-1FFA8F7E2C41}" srcOrd="14" destOrd="0" presId="urn:microsoft.com/office/officeart/2008/layout/LinedList"/>
    <dgm:cxn modelId="{0C9A80E2-8951-DE4A-B6E9-8377F8EF58F9}" type="presParOf" srcId="{BC57A847-1189-8449-ADF6-AB38A8E4118D}" destId="{C0258A90-AF8A-2140-965B-F0E4CA713A14}" srcOrd="15" destOrd="0" presId="urn:microsoft.com/office/officeart/2008/layout/LinedList"/>
    <dgm:cxn modelId="{568D24A1-390B-AF46-B165-7AE86898209C}" type="presParOf" srcId="{C0258A90-AF8A-2140-965B-F0E4CA713A14}" destId="{58AC76F3-720C-9F47-A347-81BFD8CDA518}" srcOrd="0" destOrd="0" presId="urn:microsoft.com/office/officeart/2008/layout/LinedList"/>
    <dgm:cxn modelId="{E66C02EB-F720-8C4D-8801-062C1F965523}" type="presParOf" srcId="{C0258A90-AF8A-2140-965B-F0E4CA713A14}" destId="{E46E0759-7C0B-F144-AFE9-A7E85DB0252E}" srcOrd="1" destOrd="0" presId="urn:microsoft.com/office/officeart/2008/layout/LinedList"/>
    <dgm:cxn modelId="{5F9DA4AA-4772-6145-884E-B6D567ABBF48}" type="presParOf" srcId="{BC57A847-1189-8449-ADF6-AB38A8E4118D}" destId="{E78C0E7A-5277-EF43-B0A7-BD8937F3A772}" srcOrd="16" destOrd="0" presId="urn:microsoft.com/office/officeart/2008/layout/LinedList"/>
    <dgm:cxn modelId="{EA27FB16-B39C-5C40-B112-F44B41FB0F06}" type="presParOf" srcId="{BC57A847-1189-8449-ADF6-AB38A8E4118D}" destId="{BA194027-529B-4E42-A677-5AC4AD524F94}" srcOrd="17" destOrd="0" presId="urn:microsoft.com/office/officeart/2008/layout/LinedList"/>
    <dgm:cxn modelId="{7A32FD30-2D5E-F849-AB7D-2590306D357B}" type="presParOf" srcId="{BA194027-529B-4E42-A677-5AC4AD524F94}" destId="{18784AA1-FC53-214F-A99C-1EDAE6EC3AB1}" srcOrd="0" destOrd="0" presId="urn:microsoft.com/office/officeart/2008/layout/LinedList"/>
    <dgm:cxn modelId="{27C96424-B7D0-6848-B13A-2A6217217715}" type="presParOf" srcId="{BA194027-529B-4E42-A677-5AC4AD524F94}" destId="{6D2F98E1-8744-7A4D-8D51-12DA25CD3D3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C09CF1-7B73-4ACA-A359-8D485105C21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52D02FD-E011-4AEF-92D6-F83F8FD4C973}">
      <dgm:prSet/>
      <dgm:spPr/>
      <dgm:t>
        <a:bodyPr/>
        <a:lstStyle/>
        <a:p>
          <a:r>
            <a:rPr lang="nl-NL" b="1"/>
            <a:t>Waar staat oplossingsgericht werken voor?</a:t>
          </a:r>
          <a:endParaRPr lang="en-US"/>
        </a:p>
      </dgm:t>
    </dgm:pt>
    <dgm:pt modelId="{B036A55A-C2A2-464A-B38F-1BA1A6E9402E}" type="parTrans" cxnId="{8F795866-7233-4BF4-9B16-53FBEFECF3EE}">
      <dgm:prSet/>
      <dgm:spPr/>
      <dgm:t>
        <a:bodyPr/>
        <a:lstStyle/>
        <a:p>
          <a:endParaRPr lang="en-US"/>
        </a:p>
      </dgm:t>
    </dgm:pt>
    <dgm:pt modelId="{418405E7-4839-4D00-B512-6C7DC660DFD6}" type="sibTrans" cxnId="{8F795866-7233-4BF4-9B16-53FBEFECF3EE}">
      <dgm:prSet/>
      <dgm:spPr/>
      <dgm:t>
        <a:bodyPr/>
        <a:lstStyle/>
        <a:p>
          <a:endParaRPr lang="en-US"/>
        </a:p>
      </dgm:t>
    </dgm:pt>
    <dgm:pt modelId="{DE51741C-2088-4D0C-A29D-F0E358B06739}">
      <dgm:prSet/>
      <dgm:spPr/>
      <dgm:t>
        <a:bodyPr/>
        <a:lstStyle/>
        <a:p>
          <a:r>
            <a:rPr lang="nl-NL" b="1"/>
            <a:t>Basisprincipes </a:t>
          </a:r>
          <a:endParaRPr lang="en-US"/>
        </a:p>
      </dgm:t>
    </dgm:pt>
    <dgm:pt modelId="{83B28155-315F-4DD7-81DD-D7CDFA60EB0C}" type="parTrans" cxnId="{0C4213DB-416C-4065-9823-4714AA803B3A}">
      <dgm:prSet/>
      <dgm:spPr/>
      <dgm:t>
        <a:bodyPr/>
        <a:lstStyle/>
        <a:p>
          <a:endParaRPr lang="en-US"/>
        </a:p>
      </dgm:t>
    </dgm:pt>
    <dgm:pt modelId="{232D29E5-1BD0-45B4-B2BA-8D2E6CF054D2}" type="sibTrans" cxnId="{0C4213DB-416C-4065-9823-4714AA803B3A}">
      <dgm:prSet/>
      <dgm:spPr/>
      <dgm:t>
        <a:bodyPr/>
        <a:lstStyle/>
        <a:p>
          <a:endParaRPr lang="en-US"/>
        </a:p>
      </dgm:t>
    </dgm:pt>
    <dgm:pt modelId="{CBE96AF1-0D55-4D8A-8F88-8F90646D9BD7}">
      <dgm:prSet/>
      <dgm:spPr/>
      <dgm:t>
        <a:bodyPr/>
        <a:lstStyle/>
        <a:p>
          <a:r>
            <a:rPr lang="nl-NL"/>
            <a:t>- Schaal en wondervragen</a:t>
          </a:r>
          <a:endParaRPr lang="en-US"/>
        </a:p>
      </dgm:t>
    </dgm:pt>
    <dgm:pt modelId="{293289F0-A7DD-4AB6-B9AA-4EF2E237F973}" type="parTrans" cxnId="{96C4DAA4-F5FC-44DE-8F7F-5321F4C7B71A}">
      <dgm:prSet/>
      <dgm:spPr/>
      <dgm:t>
        <a:bodyPr/>
        <a:lstStyle/>
        <a:p>
          <a:endParaRPr lang="en-US"/>
        </a:p>
      </dgm:t>
    </dgm:pt>
    <dgm:pt modelId="{572871B3-A4FB-4E56-8A90-E4F2130433D8}" type="sibTrans" cxnId="{96C4DAA4-F5FC-44DE-8F7F-5321F4C7B71A}">
      <dgm:prSet/>
      <dgm:spPr/>
      <dgm:t>
        <a:bodyPr/>
        <a:lstStyle/>
        <a:p>
          <a:endParaRPr lang="en-US"/>
        </a:p>
      </dgm:t>
    </dgm:pt>
    <dgm:pt modelId="{AAFD8FEE-6191-4B9F-807B-0F55FA936604}">
      <dgm:prSet/>
      <dgm:spPr/>
      <dgm:t>
        <a:bodyPr/>
        <a:lstStyle/>
        <a:p>
          <a:r>
            <a:rPr lang="nl-NL"/>
            <a:t>- Uitzonderingen uitvragen</a:t>
          </a:r>
          <a:endParaRPr lang="en-US"/>
        </a:p>
      </dgm:t>
    </dgm:pt>
    <dgm:pt modelId="{206294AE-3060-4548-8D0A-D0B03068BE8C}" type="parTrans" cxnId="{B2A02139-C54A-4E04-B39E-92E6D6B32B51}">
      <dgm:prSet/>
      <dgm:spPr/>
      <dgm:t>
        <a:bodyPr/>
        <a:lstStyle/>
        <a:p>
          <a:endParaRPr lang="en-US"/>
        </a:p>
      </dgm:t>
    </dgm:pt>
    <dgm:pt modelId="{EE722454-EEB6-4F44-B414-408335022D3C}" type="sibTrans" cxnId="{B2A02139-C54A-4E04-B39E-92E6D6B32B51}">
      <dgm:prSet/>
      <dgm:spPr/>
      <dgm:t>
        <a:bodyPr/>
        <a:lstStyle/>
        <a:p>
          <a:endParaRPr lang="en-US"/>
        </a:p>
      </dgm:t>
    </dgm:pt>
    <dgm:pt modelId="{CFAE459A-5D82-4834-96FB-EA9B89270227}">
      <dgm:prSet/>
      <dgm:spPr/>
      <dgm:t>
        <a:bodyPr/>
        <a:lstStyle/>
        <a:p>
          <a:r>
            <a:rPr lang="nl-NL"/>
            <a:t>- Complimenteren</a:t>
          </a:r>
          <a:endParaRPr lang="en-US"/>
        </a:p>
      </dgm:t>
    </dgm:pt>
    <dgm:pt modelId="{449991D1-3BE6-4A9C-9D64-CB9292F9646F}" type="parTrans" cxnId="{286D6589-5703-45E2-AD0C-934AD912BD51}">
      <dgm:prSet/>
      <dgm:spPr/>
      <dgm:t>
        <a:bodyPr/>
        <a:lstStyle/>
        <a:p>
          <a:endParaRPr lang="en-US"/>
        </a:p>
      </dgm:t>
    </dgm:pt>
    <dgm:pt modelId="{33A8676B-E5CC-4B90-A23E-91DC2E29D450}" type="sibTrans" cxnId="{286D6589-5703-45E2-AD0C-934AD912BD51}">
      <dgm:prSet/>
      <dgm:spPr/>
      <dgm:t>
        <a:bodyPr/>
        <a:lstStyle/>
        <a:p>
          <a:endParaRPr lang="en-US"/>
        </a:p>
      </dgm:t>
    </dgm:pt>
    <dgm:pt modelId="{27BA9303-44E6-4AE4-8A90-21406A681BEE}">
      <dgm:prSet/>
      <dgm:spPr/>
      <dgm:t>
        <a:bodyPr/>
        <a:lstStyle/>
        <a:p>
          <a:r>
            <a:rPr lang="nl-NL" b="1"/>
            <a:t>Communicatieve vaardigheden</a:t>
          </a:r>
          <a:endParaRPr lang="en-US"/>
        </a:p>
      </dgm:t>
    </dgm:pt>
    <dgm:pt modelId="{0FEBE27E-12B1-4061-8082-4E05C32F721D}" type="parTrans" cxnId="{147EABAB-5D24-4765-8E49-87FA472DDF38}">
      <dgm:prSet/>
      <dgm:spPr/>
      <dgm:t>
        <a:bodyPr/>
        <a:lstStyle/>
        <a:p>
          <a:endParaRPr lang="en-US"/>
        </a:p>
      </dgm:t>
    </dgm:pt>
    <dgm:pt modelId="{30421169-64E7-4237-83C4-3ADC8BB14B73}" type="sibTrans" cxnId="{147EABAB-5D24-4765-8E49-87FA472DDF38}">
      <dgm:prSet/>
      <dgm:spPr/>
      <dgm:t>
        <a:bodyPr/>
        <a:lstStyle/>
        <a:p>
          <a:endParaRPr lang="en-US"/>
        </a:p>
      </dgm:t>
    </dgm:pt>
    <dgm:pt modelId="{D24738C6-5C97-41FC-AAF1-D29B10341ABB}">
      <dgm:prSet/>
      <dgm:spPr/>
      <dgm:t>
        <a:bodyPr/>
        <a:lstStyle/>
        <a:p>
          <a:r>
            <a:rPr lang="nl-NL"/>
            <a:t>- OMA</a:t>
          </a:r>
          <a:endParaRPr lang="en-US"/>
        </a:p>
      </dgm:t>
    </dgm:pt>
    <dgm:pt modelId="{65678A4A-E5E0-4D9B-A57B-E643E30966E2}" type="parTrans" cxnId="{04925F9A-96EF-47B6-B1CF-7750ED198B3E}">
      <dgm:prSet/>
      <dgm:spPr/>
      <dgm:t>
        <a:bodyPr/>
        <a:lstStyle/>
        <a:p>
          <a:endParaRPr lang="en-US"/>
        </a:p>
      </dgm:t>
    </dgm:pt>
    <dgm:pt modelId="{27E5AA20-AA60-418E-9740-E97573F6E4D0}" type="sibTrans" cxnId="{04925F9A-96EF-47B6-B1CF-7750ED198B3E}">
      <dgm:prSet/>
      <dgm:spPr/>
      <dgm:t>
        <a:bodyPr/>
        <a:lstStyle/>
        <a:p>
          <a:endParaRPr lang="en-US"/>
        </a:p>
      </dgm:t>
    </dgm:pt>
    <dgm:pt modelId="{5A685AA8-1C13-405A-A0BD-937D44FF7181}">
      <dgm:prSet/>
      <dgm:spPr/>
      <dgm:t>
        <a:bodyPr/>
        <a:lstStyle/>
        <a:p>
          <a:r>
            <a:rPr lang="nl-NL"/>
            <a:t>- LSD</a:t>
          </a:r>
          <a:endParaRPr lang="en-US"/>
        </a:p>
      </dgm:t>
    </dgm:pt>
    <dgm:pt modelId="{57BE4B46-C5D6-4CCC-88F2-EAD03E5FC2AF}" type="parTrans" cxnId="{51947DFD-E030-4431-911F-4FE573059B7A}">
      <dgm:prSet/>
      <dgm:spPr/>
      <dgm:t>
        <a:bodyPr/>
        <a:lstStyle/>
        <a:p>
          <a:endParaRPr lang="en-US"/>
        </a:p>
      </dgm:t>
    </dgm:pt>
    <dgm:pt modelId="{4D266A9E-715F-4617-84C2-1E581EAAAE7C}" type="sibTrans" cxnId="{51947DFD-E030-4431-911F-4FE573059B7A}">
      <dgm:prSet/>
      <dgm:spPr/>
      <dgm:t>
        <a:bodyPr/>
        <a:lstStyle/>
        <a:p>
          <a:endParaRPr lang="en-US"/>
        </a:p>
      </dgm:t>
    </dgm:pt>
    <dgm:pt modelId="{1FFCB1DB-D61B-4CAB-84FE-0200C18DE210}">
      <dgm:prSet/>
      <dgm:spPr/>
      <dgm:t>
        <a:bodyPr/>
        <a:lstStyle/>
        <a:p>
          <a:r>
            <a:rPr lang="nl-NL"/>
            <a:t>- NIVEA</a:t>
          </a:r>
          <a:endParaRPr lang="en-US"/>
        </a:p>
      </dgm:t>
    </dgm:pt>
    <dgm:pt modelId="{0959FBC0-98F5-4F05-879D-34B1A5E2C598}" type="parTrans" cxnId="{9A5470AF-C087-4BEA-98DB-B39039AE55DA}">
      <dgm:prSet/>
      <dgm:spPr/>
      <dgm:t>
        <a:bodyPr/>
        <a:lstStyle/>
        <a:p>
          <a:endParaRPr lang="en-US"/>
        </a:p>
      </dgm:t>
    </dgm:pt>
    <dgm:pt modelId="{F26DCCE8-75EB-425E-84A5-A24F69EBC239}" type="sibTrans" cxnId="{9A5470AF-C087-4BEA-98DB-B39039AE55DA}">
      <dgm:prSet/>
      <dgm:spPr/>
      <dgm:t>
        <a:bodyPr/>
        <a:lstStyle/>
        <a:p>
          <a:endParaRPr lang="en-US"/>
        </a:p>
      </dgm:t>
    </dgm:pt>
    <dgm:pt modelId="{58DCC7B6-6727-4DA3-BECC-89386AF52585}">
      <dgm:prSet/>
      <dgm:spPr/>
      <dgm:t>
        <a:bodyPr/>
        <a:lstStyle/>
        <a:p>
          <a:r>
            <a:rPr lang="nl-NL"/>
            <a:t>- OEN</a:t>
          </a:r>
          <a:endParaRPr lang="en-US"/>
        </a:p>
      </dgm:t>
    </dgm:pt>
    <dgm:pt modelId="{0ED14545-E7C1-44AD-A115-CA06E40F023C}" type="parTrans" cxnId="{C1E2CA86-FB07-4938-8B84-A249EEF2D07C}">
      <dgm:prSet/>
      <dgm:spPr/>
      <dgm:t>
        <a:bodyPr/>
        <a:lstStyle/>
        <a:p>
          <a:endParaRPr lang="en-US"/>
        </a:p>
      </dgm:t>
    </dgm:pt>
    <dgm:pt modelId="{EE844FD5-8C1B-4440-93F9-1E3ECA3A6C45}" type="sibTrans" cxnId="{C1E2CA86-FB07-4938-8B84-A249EEF2D07C}">
      <dgm:prSet/>
      <dgm:spPr/>
      <dgm:t>
        <a:bodyPr/>
        <a:lstStyle/>
        <a:p>
          <a:endParaRPr lang="en-US"/>
        </a:p>
      </dgm:t>
    </dgm:pt>
    <dgm:pt modelId="{0ACC8982-523B-4578-96B5-EC235AB1AF84}">
      <dgm:prSet/>
      <dgm:spPr/>
      <dgm:t>
        <a:bodyPr/>
        <a:lstStyle/>
        <a:p>
          <a:r>
            <a:rPr lang="nl-NL" b="1"/>
            <a:t>Ga in duo’s oefenen</a:t>
          </a:r>
          <a:endParaRPr lang="en-US"/>
        </a:p>
      </dgm:t>
    </dgm:pt>
    <dgm:pt modelId="{BB2952DB-DD28-4A17-8B85-36054DACE35E}" type="parTrans" cxnId="{AB1E7620-1754-422C-8994-AB9EE31F067B}">
      <dgm:prSet/>
      <dgm:spPr/>
      <dgm:t>
        <a:bodyPr/>
        <a:lstStyle/>
        <a:p>
          <a:endParaRPr lang="en-US"/>
        </a:p>
      </dgm:t>
    </dgm:pt>
    <dgm:pt modelId="{21366516-C0F7-419A-AAA5-0137CE6919A0}" type="sibTrans" cxnId="{AB1E7620-1754-422C-8994-AB9EE31F067B}">
      <dgm:prSet/>
      <dgm:spPr/>
      <dgm:t>
        <a:bodyPr/>
        <a:lstStyle/>
        <a:p>
          <a:endParaRPr lang="en-US"/>
        </a:p>
      </dgm:t>
    </dgm:pt>
    <dgm:pt modelId="{17991E57-023F-4393-8768-6476DA452440}" type="pres">
      <dgm:prSet presAssocID="{55C09CF1-7B73-4ACA-A359-8D485105C215}" presName="root" presStyleCnt="0">
        <dgm:presLayoutVars>
          <dgm:dir/>
          <dgm:resizeHandles val="exact"/>
        </dgm:presLayoutVars>
      </dgm:prSet>
      <dgm:spPr/>
    </dgm:pt>
    <dgm:pt modelId="{15B6794E-D916-4AE8-A8C2-2849CF892B42}" type="pres">
      <dgm:prSet presAssocID="{A52D02FD-E011-4AEF-92D6-F83F8FD4C973}" presName="compNode" presStyleCnt="0"/>
      <dgm:spPr/>
    </dgm:pt>
    <dgm:pt modelId="{A2F172E1-2092-4932-99BD-3DFCF441AB83}" type="pres">
      <dgm:prSet presAssocID="{A52D02FD-E011-4AEF-92D6-F83F8FD4C973}" presName="bgRect" presStyleLbl="bgShp" presStyleIdx="0" presStyleCnt="4"/>
      <dgm:spPr/>
    </dgm:pt>
    <dgm:pt modelId="{672C421E-489F-4C1D-A272-4ADF05BA9A5A}" type="pres">
      <dgm:prSet presAssocID="{A52D02FD-E011-4AEF-92D6-F83F8FD4C97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tialArts"/>
        </a:ext>
      </dgm:extLst>
    </dgm:pt>
    <dgm:pt modelId="{018BC1C4-BB33-4C42-942E-9C2DA8E6B737}" type="pres">
      <dgm:prSet presAssocID="{A52D02FD-E011-4AEF-92D6-F83F8FD4C973}" presName="spaceRect" presStyleCnt="0"/>
      <dgm:spPr/>
    </dgm:pt>
    <dgm:pt modelId="{B4EF4EDA-2519-41D3-A948-0D9537BECF94}" type="pres">
      <dgm:prSet presAssocID="{A52D02FD-E011-4AEF-92D6-F83F8FD4C973}" presName="parTx" presStyleLbl="revTx" presStyleIdx="0" presStyleCnt="6">
        <dgm:presLayoutVars>
          <dgm:chMax val="0"/>
          <dgm:chPref val="0"/>
        </dgm:presLayoutVars>
      </dgm:prSet>
      <dgm:spPr/>
    </dgm:pt>
    <dgm:pt modelId="{ED002FE1-62C3-49DB-8F13-6DFCA6A26222}" type="pres">
      <dgm:prSet presAssocID="{418405E7-4839-4D00-B512-6C7DC660DFD6}" presName="sibTrans" presStyleCnt="0"/>
      <dgm:spPr/>
    </dgm:pt>
    <dgm:pt modelId="{4957CEE8-2086-4891-AB8E-FB804582ACBF}" type="pres">
      <dgm:prSet presAssocID="{DE51741C-2088-4D0C-A29D-F0E358B06739}" presName="compNode" presStyleCnt="0"/>
      <dgm:spPr/>
    </dgm:pt>
    <dgm:pt modelId="{4F609614-DB78-4AF4-8CE3-37530B876B90}" type="pres">
      <dgm:prSet presAssocID="{DE51741C-2088-4D0C-A29D-F0E358B06739}" presName="bgRect" presStyleLbl="bgShp" presStyleIdx="1" presStyleCnt="4"/>
      <dgm:spPr/>
    </dgm:pt>
    <dgm:pt modelId="{711F9D7E-F63A-403C-801A-39F141DD8F6A}" type="pres">
      <dgm:prSet presAssocID="{DE51741C-2088-4D0C-A29D-F0E358B0673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EC94236E-B4E8-4057-90BD-5F1551FDB1AF}" type="pres">
      <dgm:prSet presAssocID="{DE51741C-2088-4D0C-A29D-F0E358B06739}" presName="spaceRect" presStyleCnt="0"/>
      <dgm:spPr/>
    </dgm:pt>
    <dgm:pt modelId="{D59C67D9-781E-47C0-9096-D5A3DBFB79D2}" type="pres">
      <dgm:prSet presAssocID="{DE51741C-2088-4D0C-A29D-F0E358B06739}" presName="parTx" presStyleLbl="revTx" presStyleIdx="1" presStyleCnt="6">
        <dgm:presLayoutVars>
          <dgm:chMax val="0"/>
          <dgm:chPref val="0"/>
        </dgm:presLayoutVars>
      </dgm:prSet>
      <dgm:spPr/>
    </dgm:pt>
    <dgm:pt modelId="{5B6FEA93-68C8-4B84-B77F-52D89B1006F1}" type="pres">
      <dgm:prSet presAssocID="{DE51741C-2088-4D0C-A29D-F0E358B06739}" presName="desTx" presStyleLbl="revTx" presStyleIdx="2" presStyleCnt="6">
        <dgm:presLayoutVars/>
      </dgm:prSet>
      <dgm:spPr/>
    </dgm:pt>
    <dgm:pt modelId="{F76E1742-82E9-49A2-9D7E-4832544CF6C9}" type="pres">
      <dgm:prSet presAssocID="{232D29E5-1BD0-45B4-B2BA-8D2E6CF054D2}" presName="sibTrans" presStyleCnt="0"/>
      <dgm:spPr/>
    </dgm:pt>
    <dgm:pt modelId="{03636933-BA62-4A87-8690-9F3212F1B64A}" type="pres">
      <dgm:prSet presAssocID="{27BA9303-44E6-4AE4-8A90-21406A681BEE}" presName="compNode" presStyleCnt="0"/>
      <dgm:spPr/>
    </dgm:pt>
    <dgm:pt modelId="{D5996CF1-3CA2-472F-A700-A269CF09D922}" type="pres">
      <dgm:prSet presAssocID="{27BA9303-44E6-4AE4-8A90-21406A681BEE}" presName="bgRect" presStyleLbl="bgShp" presStyleIdx="2" presStyleCnt="4"/>
      <dgm:spPr/>
    </dgm:pt>
    <dgm:pt modelId="{6B76F789-B8D3-4F38-942E-D9ABC4E810B6}" type="pres">
      <dgm:prSet presAssocID="{27BA9303-44E6-4AE4-8A90-21406A681BE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6B00BDB2-9805-4734-867E-C3BD450D815A}" type="pres">
      <dgm:prSet presAssocID="{27BA9303-44E6-4AE4-8A90-21406A681BEE}" presName="spaceRect" presStyleCnt="0"/>
      <dgm:spPr/>
    </dgm:pt>
    <dgm:pt modelId="{A69ED528-555F-4D4B-B1D0-CB7D3DAD872C}" type="pres">
      <dgm:prSet presAssocID="{27BA9303-44E6-4AE4-8A90-21406A681BEE}" presName="parTx" presStyleLbl="revTx" presStyleIdx="3" presStyleCnt="6">
        <dgm:presLayoutVars>
          <dgm:chMax val="0"/>
          <dgm:chPref val="0"/>
        </dgm:presLayoutVars>
      </dgm:prSet>
      <dgm:spPr/>
    </dgm:pt>
    <dgm:pt modelId="{417D3098-1279-479E-9788-9B5E0AD43DBE}" type="pres">
      <dgm:prSet presAssocID="{27BA9303-44E6-4AE4-8A90-21406A681BEE}" presName="desTx" presStyleLbl="revTx" presStyleIdx="4" presStyleCnt="6">
        <dgm:presLayoutVars/>
      </dgm:prSet>
      <dgm:spPr/>
    </dgm:pt>
    <dgm:pt modelId="{CF053445-319A-40FB-88C7-F28F5358AC00}" type="pres">
      <dgm:prSet presAssocID="{30421169-64E7-4237-83C4-3ADC8BB14B73}" presName="sibTrans" presStyleCnt="0"/>
      <dgm:spPr/>
    </dgm:pt>
    <dgm:pt modelId="{9838327A-BB77-4A0E-856C-5F814359CE3C}" type="pres">
      <dgm:prSet presAssocID="{0ACC8982-523B-4578-96B5-EC235AB1AF84}" presName="compNode" presStyleCnt="0"/>
      <dgm:spPr/>
    </dgm:pt>
    <dgm:pt modelId="{6BB77F88-23F3-40F8-A814-5184B5BFDB39}" type="pres">
      <dgm:prSet presAssocID="{0ACC8982-523B-4578-96B5-EC235AB1AF84}" presName="bgRect" presStyleLbl="bgShp" presStyleIdx="3" presStyleCnt="4"/>
      <dgm:spPr/>
    </dgm:pt>
    <dgm:pt modelId="{34BC296C-EFD5-40B0-A387-D312424C0AC6}" type="pres">
      <dgm:prSet presAssocID="{0ACC8982-523B-4578-96B5-EC235AB1AF8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nce Steps"/>
        </a:ext>
      </dgm:extLst>
    </dgm:pt>
    <dgm:pt modelId="{91814444-BFB7-4AD2-98C0-AE6041E1F1C6}" type="pres">
      <dgm:prSet presAssocID="{0ACC8982-523B-4578-96B5-EC235AB1AF84}" presName="spaceRect" presStyleCnt="0"/>
      <dgm:spPr/>
    </dgm:pt>
    <dgm:pt modelId="{6502B86D-CE73-41AD-9E0F-B1044A398F70}" type="pres">
      <dgm:prSet presAssocID="{0ACC8982-523B-4578-96B5-EC235AB1AF84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1323020B-F9BB-45F3-9CED-43659E06077E}" type="presOf" srcId="{D24738C6-5C97-41FC-AAF1-D29B10341ABB}" destId="{417D3098-1279-479E-9788-9B5E0AD43DBE}" srcOrd="0" destOrd="0" presId="urn:microsoft.com/office/officeart/2018/2/layout/IconVerticalSolidList"/>
    <dgm:cxn modelId="{654D9C0F-E94B-4A0C-AF75-8913E46BDA22}" type="presOf" srcId="{5A685AA8-1C13-405A-A0BD-937D44FF7181}" destId="{417D3098-1279-479E-9788-9B5E0AD43DBE}" srcOrd="0" destOrd="1" presId="urn:microsoft.com/office/officeart/2018/2/layout/IconVerticalSolidList"/>
    <dgm:cxn modelId="{AB1E7620-1754-422C-8994-AB9EE31F067B}" srcId="{55C09CF1-7B73-4ACA-A359-8D485105C215}" destId="{0ACC8982-523B-4578-96B5-EC235AB1AF84}" srcOrd="3" destOrd="0" parTransId="{BB2952DB-DD28-4A17-8B85-36054DACE35E}" sibTransId="{21366516-C0F7-419A-AAA5-0137CE6919A0}"/>
    <dgm:cxn modelId="{36604434-8DC3-4472-96C8-E600B5E45CE0}" type="presOf" srcId="{1FFCB1DB-D61B-4CAB-84FE-0200C18DE210}" destId="{417D3098-1279-479E-9788-9B5E0AD43DBE}" srcOrd="0" destOrd="2" presId="urn:microsoft.com/office/officeart/2018/2/layout/IconVerticalSolidList"/>
    <dgm:cxn modelId="{B2A02139-C54A-4E04-B39E-92E6D6B32B51}" srcId="{DE51741C-2088-4D0C-A29D-F0E358B06739}" destId="{AAFD8FEE-6191-4B9F-807B-0F55FA936604}" srcOrd="1" destOrd="0" parTransId="{206294AE-3060-4548-8D0A-D0B03068BE8C}" sibTransId="{EE722454-EEB6-4F44-B414-408335022D3C}"/>
    <dgm:cxn modelId="{8F795866-7233-4BF4-9B16-53FBEFECF3EE}" srcId="{55C09CF1-7B73-4ACA-A359-8D485105C215}" destId="{A52D02FD-E011-4AEF-92D6-F83F8FD4C973}" srcOrd="0" destOrd="0" parTransId="{B036A55A-C2A2-464A-B38F-1BA1A6E9402E}" sibTransId="{418405E7-4839-4D00-B512-6C7DC660DFD6}"/>
    <dgm:cxn modelId="{417E8766-A040-48EC-8DC1-732ED3EC4CE6}" type="presOf" srcId="{55C09CF1-7B73-4ACA-A359-8D485105C215}" destId="{17991E57-023F-4393-8768-6476DA452440}" srcOrd="0" destOrd="0" presId="urn:microsoft.com/office/officeart/2018/2/layout/IconVerticalSolidList"/>
    <dgm:cxn modelId="{284D887C-81FE-4B8B-BB7D-F9EFDAC5393A}" type="presOf" srcId="{27BA9303-44E6-4AE4-8A90-21406A681BEE}" destId="{A69ED528-555F-4D4B-B1D0-CB7D3DAD872C}" srcOrd="0" destOrd="0" presId="urn:microsoft.com/office/officeart/2018/2/layout/IconVerticalSolidList"/>
    <dgm:cxn modelId="{90FB6E81-6AEE-4C84-87B5-6B2C0309BFEE}" type="presOf" srcId="{CFAE459A-5D82-4834-96FB-EA9B89270227}" destId="{5B6FEA93-68C8-4B84-B77F-52D89B1006F1}" srcOrd="0" destOrd="2" presId="urn:microsoft.com/office/officeart/2018/2/layout/IconVerticalSolidList"/>
    <dgm:cxn modelId="{C1E2CA86-FB07-4938-8B84-A249EEF2D07C}" srcId="{27BA9303-44E6-4AE4-8A90-21406A681BEE}" destId="{58DCC7B6-6727-4DA3-BECC-89386AF52585}" srcOrd="3" destOrd="0" parTransId="{0ED14545-E7C1-44AD-A115-CA06E40F023C}" sibTransId="{EE844FD5-8C1B-4440-93F9-1E3ECA3A6C45}"/>
    <dgm:cxn modelId="{286D6589-5703-45E2-AD0C-934AD912BD51}" srcId="{DE51741C-2088-4D0C-A29D-F0E358B06739}" destId="{CFAE459A-5D82-4834-96FB-EA9B89270227}" srcOrd="2" destOrd="0" parTransId="{449991D1-3BE6-4A9C-9D64-CB9292F9646F}" sibTransId="{33A8676B-E5CC-4B90-A23E-91DC2E29D450}"/>
    <dgm:cxn modelId="{1A495691-0E28-4C5C-8E55-3AC21A9648E9}" type="presOf" srcId="{58DCC7B6-6727-4DA3-BECC-89386AF52585}" destId="{417D3098-1279-479E-9788-9B5E0AD43DBE}" srcOrd="0" destOrd="3" presId="urn:microsoft.com/office/officeart/2018/2/layout/IconVerticalSolidList"/>
    <dgm:cxn modelId="{04925F9A-96EF-47B6-B1CF-7750ED198B3E}" srcId="{27BA9303-44E6-4AE4-8A90-21406A681BEE}" destId="{D24738C6-5C97-41FC-AAF1-D29B10341ABB}" srcOrd="0" destOrd="0" parTransId="{65678A4A-E5E0-4D9B-A57B-E643E30966E2}" sibTransId="{27E5AA20-AA60-418E-9740-E97573F6E4D0}"/>
    <dgm:cxn modelId="{96C4DAA4-F5FC-44DE-8F7F-5321F4C7B71A}" srcId="{DE51741C-2088-4D0C-A29D-F0E358B06739}" destId="{CBE96AF1-0D55-4D8A-8F88-8F90646D9BD7}" srcOrd="0" destOrd="0" parTransId="{293289F0-A7DD-4AB6-B9AA-4EF2E237F973}" sibTransId="{572871B3-A4FB-4E56-8A90-E4F2130433D8}"/>
    <dgm:cxn modelId="{500371A7-C371-43CE-ABC7-9BAFD84192E5}" type="presOf" srcId="{DE51741C-2088-4D0C-A29D-F0E358B06739}" destId="{D59C67D9-781E-47C0-9096-D5A3DBFB79D2}" srcOrd="0" destOrd="0" presId="urn:microsoft.com/office/officeart/2018/2/layout/IconVerticalSolidList"/>
    <dgm:cxn modelId="{147EABAB-5D24-4765-8E49-87FA472DDF38}" srcId="{55C09CF1-7B73-4ACA-A359-8D485105C215}" destId="{27BA9303-44E6-4AE4-8A90-21406A681BEE}" srcOrd="2" destOrd="0" parTransId="{0FEBE27E-12B1-4061-8082-4E05C32F721D}" sibTransId="{30421169-64E7-4237-83C4-3ADC8BB14B73}"/>
    <dgm:cxn modelId="{9A5470AF-C087-4BEA-98DB-B39039AE55DA}" srcId="{27BA9303-44E6-4AE4-8A90-21406A681BEE}" destId="{1FFCB1DB-D61B-4CAB-84FE-0200C18DE210}" srcOrd="2" destOrd="0" parTransId="{0959FBC0-98F5-4F05-879D-34B1A5E2C598}" sibTransId="{F26DCCE8-75EB-425E-84A5-A24F69EBC239}"/>
    <dgm:cxn modelId="{B0E01AB1-5BFB-475D-819F-4124A32D861F}" type="presOf" srcId="{A52D02FD-E011-4AEF-92D6-F83F8FD4C973}" destId="{B4EF4EDA-2519-41D3-A948-0D9537BECF94}" srcOrd="0" destOrd="0" presId="urn:microsoft.com/office/officeart/2018/2/layout/IconVerticalSolidList"/>
    <dgm:cxn modelId="{0C4213DB-416C-4065-9823-4714AA803B3A}" srcId="{55C09CF1-7B73-4ACA-A359-8D485105C215}" destId="{DE51741C-2088-4D0C-A29D-F0E358B06739}" srcOrd="1" destOrd="0" parTransId="{83B28155-315F-4DD7-81DD-D7CDFA60EB0C}" sibTransId="{232D29E5-1BD0-45B4-B2BA-8D2E6CF054D2}"/>
    <dgm:cxn modelId="{6F9759EB-22D8-4558-A690-A82F886CC494}" type="presOf" srcId="{CBE96AF1-0D55-4D8A-8F88-8F90646D9BD7}" destId="{5B6FEA93-68C8-4B84-B77F-52D89B1006F1}" srcOrd="0" destOrd="0" presId="urn:microsoft.com/office/officeart/2018/2/layout/IconVerticalSolidList"/>
    <dgm:cxn modelId="{672BCBED-FACF-4298-9A2C-7095F62C1458}" type="presOf" srcId="{0ACC8982-523B-4578-96B5-EC235AB1AF84}" destId="{6502B86D-CE73-41AD-9E0F-B1044A398F70}" srcOrd="0" destOrd="0" presId="urn:microsoft.com/office/officeart/2018/2/layout/IconVerticalSolidList"/>
    <dgm:cxn modelId="{E5913DF5-8137-4495-8F5D-DD9D790D01BB}" type="presOf" srcId="{AAFD8FEE-6191-4B9F-807B-0F55FA936604}" destId="{5B6FEA93-68C8-4B84-B77F-52D89B1006F1}" srcOrd="0" destOrd="1" presId="urn:microsoft.com/office/officeart/2018/2/layout/IconVerticalSolidList"/>
    <dgm:cxn modelId="{51947DFD-E030-4431-911F-4FE573059B7A}" srcId="{27BA9303-44E6-4AE4-8A90-21406A681BEE}" destId="{5A685AA8-1C13-405A-A0BD-937D44FF7181}" srcOrd="1" destOrd="0" parTransId="{57BE4B46-C5D6-4CCC-88F2-EAD03E5FC2AF}" sibTransId="{4D266A9E-715F-4617-84C2-1E581EAAAE7C}"/>
    <dgm:cxn modelId="{8023404A-DF64-4749-A188-30A3A2DBA63C}" type="presParOf" srcId="{17991E57-023F-4393-8768-6476DA452440}" destId="{15B6794E-D916-4AE8-A8C2-2849CF892B42}" srcOrd="0" destOrd="0" presId="urn:microsoft.com/office/officeart/2018/2/layout/IconVerticalSolidList"/>
    <dgm:cxn modelId="{2D790231-020F-4D1D-BBEA-9A3DA743CEC7}" type="presParOf" srcId="{15B6794E-D916-4AE8-A8C2-2849CF892B42}" destId="{A2F172E1-2092-4932-99BD-3DFCF441AB83}" srcOrd="0" destOrd="0" presId="urn:microsoft.com/office/officeart/2018/2/layout/IconVerticalSolidList"/>
    <dgm:cxn modelId="{7BAFB286-790F-468F-815A-EFCF3103D9F3}" type="presParOf" srcId="{15B6794E-D916-4AE8-A8C2-2849CF892B42}" destId="{672C421E-489F-4C1D-A272-4ADF05BA9A5A}" srcOrd="1" destOrd="0" presId="urn:microsoft.com/office/officeart/2018/2/layout/IconVerticalSolidList"/>
    <dgm:cxn modelId="{18F8A5EB-9E3C-45E1-91E7-F937BBDAA44C}" type="presParOf" srcId="{15B6794E-D916-4AE8-A8C2-2849CF892B42}" destId="{018BC1C4-BB33-4C42-942E-9C2DA8E6B737}" srcOrd="2" destOrd="0" presId="urn:microsoft.com/office/officeart/2018/2/layout/IconVerticalSolidList"/>
    <dgm:cxn modelId="{4D257BF7-F0A2-4827-80D4-61451739E289}" type="presParOf" srcId="{15B6794E-D916-4AE8-A8C2-2849CF892B42}" destId="{B4EF4EDA-2519-41D3-A948-0D9537BECF94}" srcOrd="3" destOrd="0" presId="urn:microsoft.com/office/officeart/2018/2/layout/IconVerticalSolidList"/>
    <dgm:cxn modelId="{1174B608-B8CE-43F0-9B1B-D686617926D9}" type="presParOf" srcId="{17991E57-023F-4393-8768-6476DA452440}" destId="{ED002FE1-62C3-49DB-8F13-6DFCA6A26222}" srcOrd="1" destOrd="0" presId="urn:microsoft.com/office/officeart/2018/2/layout/IconVerticalSolidList"/>
    <dgm:cxn modelId="{6BB6556E-3AE4-4787-B6D0-4E0C3A7A2B85}" type="presParOf" srcId="{17991E57-023F-4393-8768-6476DA452440}" destId="{4957CEE8-2086-4891-AB8E-FB804582ACBF}" srcOrd="2" destOrd="0" presId="urn:microsoft.com/office/officeart/2018/2/layout/IconVerticalSolidList"/>
    <dgm:cxn modelId="{EDA89859-8BD1-423F-91AB-14A7F78B05F3}" type="presParOf" srcId="{4957CEE8-2086-4891-AB8E-FB804582ACBF}" destId="{4F609614-DB78-4AF4-8CE3-37530B876B90}" srcOrd="0" destOrd="0" presId="urn:microsoft.com/office/officeart/2018/2/layout/IconVerticalSolidList"/>
    <dgm:cxn modelId="{660593E7-9DC0-4CCA-BC10-0307D5469316}" type="presParOf" srcId="{4957CEE8-2086-4891-AB8E-FB804582ACBF}" destId="{711F9D7E-F63A-403C-801A-39F141DD8F6A}" srcOrd="1" destOrd="0" presId="urn:microsoft.com/office/officeart/2018/2/layout/IconVerticalSolidList"/>
    <dgm:cxn modelId="{847BF842-0FE3-4590-B277-B4E6D190CA91}" type="presParOf" srcId="{4957CEE8-2086-4891-AB8E-FB804582ACBF}" destId="{EC94236E-B4E8-4057-90BD-5F1551FDB1AF}" srcOrd="2" destOrd="0" presId="urn:microsoft.com/office/officeart/2018/2/layout/IconVerticalSolidList"/>
    <dgm:cxn modelId="{266B4629-31C7-4C6E-B911-07741E1FAA5D}" type="presParOf" srcId="{4957CEE8-2086-4891-AB8E-FB804582ACBF}" destId="{D59C67D9-781E-47C0-9096-D5A3DBFB79D2}" srcOrd="3" destOrd="0" presId="urn:microsoft.com/office/officeart/2018/2/layout/IconVerticalSolidList"/>
    <dgm:cxn modelId="{550D19A3-0668-4370-855D-C67DFF68F88B}" type="presParOf" srcId="{4957CEE8-2086-4891-AB8E-FB804582ACBF}" destId="{5B6FEA93-68C8-4B84-B77F-52D89B1006F1}" srcOrd="4" destOrd="0" presId="urn:microsoft.com/office/officeart/2018/2/layout/IconVerticalSolidList"/>
    <dgm:cxn modelId="{9D9B59BF-D34E-4E31-9187-6F6E92C7ABCF}" type="presParOf" srcId="{17991E57-023F-4393-8768-6476DA452440}" destId="{F76E1742-82E9-49A2-9D7E-4832544CF6C9}" srcOrd="3" destOrd="0" presId="urn:microsoft.com/office/officeart/2018/2/layout/IconVerticalSolidList"/>
    <dgm:cxn modelId="{392DB6E1-A7CC-4EBF-B890-E7C5A82CF161}" type="presParOf" srcId="{17991E57-023F-4393-8768-6476DA452440}" destId="{03636933-BA62-4A87-8690-9F3212F1B64A}" srcOrd="4" destOrd="0" presId="urn:microsoft.com/office/officeart/2018/2/layout/IconVerticalSolidList"/>
    <dgm:cxn modelId="{B92202FE-9507-405F-AA77-A6FDFDBBA474}" type="presParOf" srcId="{03636933-BA62-4A87-8690-9F3212F1B64A}" destId="{D5996CF1-3CA2-472F-A700-A269CF09D922}" srcOrd="0" destOrd="0" presId="urn:microsoft.com/office/officeart/2018/2/layout/IconVerticalSolidList"/>
    <dgm:cxn modelId="{C0552A32-B2BA-4A22-8DCA-E37B12887E9E}" type="presParOf" srcId="{03636933-BA62-4A87-8690-9F3212F1B64A}" destId="{6B76F789-B8D3-4F38-942E-D9ABC4E810B6}" srcOrd="1" destOrd="0" presId="urn:microsoft.com/office/officeart/2018/2/layout/IconVerticalSolidList"/>
    <dgm:cxn modelId="{DCFD60CA-1A1E-48EF-AC5E-B464315832F7}" type="presParOf" srcId="{03636933-BA62-4A87-8690-9F3212F1B64A}" destId="{6B00BDB2-9805-4734-867E-C3BD450D815A}" srcOrd="2" destOrd="0" presId="urn:microsoft.com/office/officeart/2018/2/layout/IconVerticalSolidList"/>
    <dgm:cxn modelId="{E2A662C9-9163-409D-BFEE-4C36545B293C}" type="presParOf" srcId="{03636933-BA62-4A87-8690-9F3212F1B64A}" destId="{A69ED528-555F-4D4B-B1D0-CB7D3DAD872C}" srcOrd="3" destOrd="0" presId="urn:microsoft.com/office/officeart/2018/2/layout/IconVerticalSolidList"/>
    <dgm:cxn modelId="{ACE6B2B0-E042-4924-B0A8-38EB8A14D89E}" type="presParOf" srcId="{03636933-BA62-4A87-8690-9F3212F1B64A}" destId="{417D3098-1279-479E-9788-9B5E0AD43DBE}" srcOrd="4" destOrd="0" presId="urn:microsoft.com/office/officeart/2018/2/layout/IconVerticalSolidList"/>
    <dgm:cxn modelId="{64E2F910-749B-4AF5-8EE0-9B0766E0837E}" type="presParOf" srcId="{17991E57-023F-4393-8768-6476DA452440}" destId="{CF053445-319A-40FB-88C7-F28F5358AC00}" srcOrd="5" destOrd="0" presId="urn:microsoft.com/office/officeart/2018/2/layout/IconVerticalSolidList"/>
    <dgm:cxn modelId="{C376A9DE-0C26-4C56-AAA5-F4EC7CFB9B18}" type="presParOf" srcId="{17991E57-023F-4393-8768-6476DA452440}" destId="{9838327A-BB77-4A0E-856C-5F814359CE3C}" srcOrd="6" destOrd="0" presId="urn:microsoft.com/office/officeart/2018/2/layout/IconVerticalSolidList"/>
    <dgm:cxn modelId="{D6009C46-6753-4BEE-B409-28C552FEFACA}" type="presParOf" srcId="{9838327A-BB77-4A0E-856C-5F814359CE3C}" destId="{6BB77F88-23F3-40F8-A814-5184B5BFDB39}" srcOrd="0" destOrd="0" presId="urn:microsoft.com/office/officeart/2018/2/layout/IconVerticalSolidList"/>
    <dgm:cxn modelId="{2E25DE65-692B-4BD9-9F8A-D048CD892160}" type="presParOf" srcId="{9838327A-BB77-4A0E-856C-5F814359CE3C}" destId="{34BC296C-EFD5-40B0-A387-D312424C0AC6}" srcOrd="1" destOrd="0" presId="urn:microsoft.com/office/officeart/2018/2/layout/IconVerticalSolidList"/>
    <dgm:cxn modelId="{E2719231-7CDB-4CB8-B7E3-A16AA8A1F160}" type="presParOf" srcId="{9838327A-BB77-4A0E-856C-5F814359CE3C}" destId="{91814444-BFB7-4AD2-98C0-AE6041E1F1C6}" srcOrd="2" destOrd="0" presId="urn:microsoft.com/office/officeart/2018/2/layout/IconVerticalSolidList"/>
    <dgm:cxn modelId="{DE26FCA8-2D3D-486D-80CD-C543FDCD4B0C}" type="presParOf" srcId="{9838327A-BB77-4A0E-856C-5F814359CE3C}" destId="{6502B86D-CE73-41AD-9E0F-B1044A398F7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C47B42F-5ECE-4135-A63F-B547ACA26503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17C52FC-BE7A-4ABE-93FA-3A5E6C5AE83A}">
      <dgm:prSet/>
      <dgm:spPr/>
      <dgm:t>
        <a:bodyPr/>
        <a:lstStyle/>
        <a:p>
          <a:pPr>
            <a:defRPr b="1"/>
          </a:pPr>
          <a:r>
            <a:rPr lang="nl-NL"/>
            <a:t>Waarom deze methode?</a:t>
          </a:r>
          <a:endParaRPr lang="en-US"/>
        </a:p>
      </dgm:t>
    </dgm:pt>
    <dgm:pt modelId="{9D434E8F-024C-493F-BF8D-2724899EAA90}" type="parTrans" cxnId="{AE324F27-8967-4C98-BCB8-C2A2AA095938}">
      <dgm:prSet/>
      <dgm:spPr/>
      <dgm:t>
        <a:bodyPr/>
        <a:lstStyle/>
        <a:p>
          <a:endParaRPr lang="en-US"/>
        </a:p>
      </dgm:t>
    </dgm:pt>
    <dgm:pt modelId="{8F515DB5-7801-44FA-80B1-5876CE830E99}" type="sibTrans" cxnId="{AE324F27-8967-4C98-BCB8-C2A2AA095938}">
      <dgm:prSet/>
      <dgm:spPr/>
      <dgm:t>
        <a:bodyPr/>
        <a:lstStyle/>
        <a:p>
          <a:endParaRPr lang="en-US"/>
        </a:p>
      </dgm:t>
    </dgm:pt>
    <dgm:pt modelId="{51244934-20A7-4A64-9963-5E7E89231372}">
      <dgm:prSet/>
      <dgm:spPr/>
      <dgm:t>
        <a:bodyPr/>
        <a:lstStyle/>
        <a:p>
          <a:pPr>
            <a:defRPr b="1"/>
          </a:pPr>
          <a:r>
            <a:rPr lang="nl-NL"/>
            <a:t>Basisprincipes</a:t>
          </a:r>
          <a:endParaRPr lang="en-US"/>
        </a:p>
      </dgm:t>
    </dgm:pt>
    <dgm:pt modelId="{57E21763-B507-437D-9A84-2E001461D499}" type="parTrans" cxnId="{AB8948B1-69B6-4588-A804-19D557B2F4AD}">
      <dgm:prSet/>
      <dgm:spPr/>
      <dgm:t>
        <a:bodyPr/>
        <a:lstStyle/>
        <a:p>
          <a:endParaRPr lang="en-US"/>
        </a:p>
      </dgm:t>
    </dgm:pt>
    <dgm:pt modelId="{D12C6773-F6B0-4AA3-BD70-924CD12FF079}" type="sibTrans" cxnId="{AB8948B1-69B6-4588-A804-19D557B2F4AD}">
      <dgm:prSet/>
      <dgm:spPr/>
      <dgm:t>
        <a:bodyPr/>
        <a:lstStyle/>
        <a:p>
          <a:endParaRPr lang="en-US"/>
        </a:p>
      </dgm:t>
    </dgm:pt>
    <dgm:pt modelId="{C6A339A9-3C21-4747-9804-9BDB8BAF5F06}">
      <dgm:prSet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nl-NL" sz="1600" dirty="0"/>
            <a:t>- Meegaan met weerstand</a:t>
          </a:r>
          <a:endParaRPr lang="en-US" sz="1600" dirty="0"/>
        </a:p>
      </dgm:t>
    </dgm:pt>
    <dgm:pt modelId="{7DEE9061-B6C6-4EF2-BC6B-C92F386AD95E}" type="parTrans" cxnId="{1C7FD2E2-4C36-4BAD-A082-907506A75492}">
      <dgm:prSet/>
      <dgm:spPr/>
      <dgm:t>
        <a:bodyPr/>
        <a:lstStyle/>
        <a:p>
          <a:endParaRPr lang="en-US"/>
        </a:p>
      </dgm:t>
    </dgm:pt>
    <dgm:pt modelId="{61E31CCD-2990-4357-BC66-0AEAB6020F77}" type="sibTrans" cxnId="{1C7FD2E2-4C36-4BAD-A082-907506A75492}">
      <dgm:prSet/>
      <dgm:spPr/>
      <dgm:t>
        <a:bodyPr/>
        <a:lstStyle/>
        <a:p>
          <a:endParaRPr lang="en-US"/>
        </a:p>
      </dgm:t>
    </dgm:pt>
    <dgm:pt modelId="{3989B627-CDEF-4DD8-A5FC-880998A8A6BB}">
      <dgm:prSet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nl-NL" sz="1600" dirty="0"/>
            <a:t>- Reflectief luisteren</a:t>
          </a:r>
        </a:p>
      </dgm:t>
    </dgm:pt>
    <dgm:pt modelId="{C6F0C58B-082E-45E2-96DA-20717142F377}" type="parTrans" cxnId="{65E88401-7C86-4CF3-B499-EDAEA8CE5058}">
      <dgm:prSet/>
      <dgm:spPr/>
      <dgm:t>
        <a:bodyPr/>
        <a:lstStyle/>
        <a:p>
          <a:endParaRPr lang="en-US"/>
        </a:p>
      </dgm:t>
    </dgm:pt>
    <dgm:pt modelId="{408E770D-6300-4576-B590-70314804BCE3}" type="sibTrans" cxnId="{65E88401-7C86-4CF3-B499-EDAEA8CE5058}">
      <dgm:prSet/>
      <dgm:spPr/>
      <dgm:t>
        <a:bodyPr/>
        <a:lstStyle/>
        <a:p>
          <a:endParaRPr lang="en-US"/>
        </a:p>
      </dgm:t>
    </dgm:pt>
    <dgm:pt modelId="{6E90C7C5-E06F-4A41-8B92-F0429C4EFAC1}">
      <dgm:prSet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nl-NL" sz="1600" dirty="0"/>
            <a:t>- Ondersteunen en bevestigen</a:t>
          </a:r>
          <a:endParaRPr lang="en-US" sz="1600" dirty="0"/>
        </a:p>
      </dgm:t>
    </dgm:pt>
    <dgm:pt modelId="{DC2FCA8A-A5BF-4B4E-A872-C120CEB4CE9F}" type="parTrans" cxnId="{EE06886D-CA1E-4DAD-9DF5-971C3C3615FC}">
      <dgm:prSet/>
      <dgm:spPr/>
      <dgm:t>
        <a:bodyPr/>
        <a:lstStyle/>
        <a:p>
          <a:endParaRPr lang="en-US"/>
        </a:p>
      </dgm:t>
    </dgm:pt>
    <dgm:pt modelId="{07DA041F-F50E-45B4-A669-849E220D8CDA}" type="sibTrans" cxnId="{EE06886D-CA1E-4DAD-9DF5-971C3C3615FC}">
      <dgm:prSet/>
      <dgm:spPr/>
      <dgm:t>
        <a:bodyPr/>
        <a:lstStyle/>
        <a:p>
          <a:endParaRPr lang="en-US"/>
        </a:p>
      </dgm:t>
    </dgm:pt>
    <dgm:pt modelId="{874BE9C1-9067-45CC-BE3E-B50DAB674498}">
      <dgm:prSet/>
      <dgm:spPr/>
      <dgm:t>
        <a:bodyPr/>
        <a:lstStyle/>
        <a:p>
          <a:pPr>
            <a:defRPr b="1"/>
          </a:pPr>
          <a:r>
            <a:rPr lang="nl-NL"/>
            <a:t>Ga in duo’s oefenen</a:t>
          </a:r>
          <a:endParaRPr lang="en-US"/>
        </a:p>
      </dgm:t>
    </dgm:pt>
    <dgm:pt modelId="{922CF4C5-081C-42B6-909A-60C8727B2206}" type="parTrans" cxnId="{C2723F80-7986-4F6B-901B-CEC8F24BEE70}">
      <dgm:prSet/>
      <dgm:spPr/>
      <dgm:t>
        <a:bodyPr/>
        <a:lstStyle/>
        <a:p>
          <a:endParaRPr lang="en-US"/>
        </a:p>
      </dgm:t>
    </dgm:pt>
    <dgm:pt modelId="{68CC8CE9-52E5-47B6-815B-0A6F6730ADC6}" type="sibTrans" cxnId="{C2723F80-7986-4F6B-901B-CEC8F24BEE70}">
      <dgm:prSet/>
      <dgm:spPr/>
      <dgm:t>
        <a:bodyPr/>
        <a:lstStyle/>
        <a:p>
          <a:endParaRPr lang="en-US"/>
        </a:p>
      </dgm:t>
    </dgm:pt>
    <dgm:pt modelId="{6BA1472C-3C41-4B83-BA0E-355C96AA0F0D}" type="pres">
      <dgm:prSet presAssocID="{3C47B42F-5ECE-4135-A63F-B547ACA26503}" presName="root" presStyleCnt="0">
        <dgm:presLayoutVars>
          <dgm:dir/>
          <dgm:resizeHandles val="exact"/>
        </dgm:presLayoutVars>
      </dgm:prSet>
      <dgm:spPr/>
    </dgm:pt>
    <dgm:pt modelId="{3EEB1BD4-430F-4A9F-9C2B-78615AB33AE2}" type="pres">
      <dgm:prSet presAssocID="{F17C52FC-BE7A-4ABE-93FA-3A5E6C5AE83A}" presName="compNode" presStyleCnt="0"/>
      <dgm:spPr/>
    </dgm:pt>
    <dgm:pt modelId="{BB20E249-AF63-41B7-AF8D-A16C0CF8C76A}" type="pres">
      <dgm:prSet presAssocID="{F17C52FC-BE7A-4ABE-93FA-3A5E6C5AE83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ze"/>
        </a:ext>
      </dgm:extLst>
    </dgm:pt>
    <dgm:pt modelId="{F323728D-D954-4965-9D69-53050CBCC44A}" type="pres">
      <dgm:prSet presAssocID="{F17C52FC-BE7A-4ABE-93FA-3A5E6C5AE83A}" presName="iconSpace" presStyleCnt="0"/>
      <dgm:spPr/>
    </dgm:pt>
    <dgm:pt modelId="{4BB3944C-CE38-49FA-8588-2D5492366C11}" type="pres">
      <dgm:prSet presAssocID="{F17C52FC-BE7A-4ABE-93FA-3A5E6C5AE83A}" presName="parTx" presStyleLbl="revTx" presStyleIdx="0" presStyleCnt="6">
        <dgm:presLayoutVars>
          <dgm:chMax val="0"/>
          <dgm:chPref val="0"/>
        </dgm:presLayoutVars>
      </dgm:prSet>
      <dgm:spPr/>
    </dgm:pt>
    <dgm:pt modelId="{97659432-0AD3-4C5A-B369-A9AB15EEAEA2}" type="pres">
      <dgm:prSet presAssocID="{F17C52FC-BE7A-4ABE-93FA-3A5E6C5AE83A}" presName="txSpace" presStyleCnt="0"/>
      <dgm:spPr/>
    </dgm:pt>
    <dgm:pt modelId="{6EF3B75C-939A-4617-87F9-4109EE50A625}" type="pres">
      <dgm:prSet presAssocID="{F17C52FC-BE7A-4ABE-93FA-3A5E6C5AE83A}" presName="desTx" presStyleLbl="revTx" presStyleIdx="1" presStyleCnt="6">
        <dgm:presLayoutVars/>
      </dgm:prSet>
      <dgm:spPr/>
    </dgm:pt>
    <dgm:pt modelId="{881F84DD-4DC6-483D-BA46-52CD16428BBD}" type="pres">
      <dgm:prSet presAssocID="{8F515DB5-7801-44FA-80B1-5876CE830E99}" presName="sibTrans" presStyleCnt="0"/>
      <dgm:spPr/>
    </dgm:pt>
    <dgm:pt modelId="{C4056162-6FF6-4C5A-868F-178D9E1C576A}" type="pres">
      <dgm:prSet presAssocID="{51244934-20A7-4A64-9963-5E7E89231372}" presName="compNode" presStyleCnt="0"/>
      <dgm:spPr/>
    </dgm:pt>
    <dgm:pt modelId="{EA746EBF-0968-4295-834D-A5171C3FC4FC}" type="pres">
      <dgm:prSet presAssocID="{51244934-20A7-4A64-9963-5E7E8923137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af"/>
        </a:ext>
      </dgm:extLst>
    </dgm:pt>
    <dgm:pt modelId="{767E7DD9-37C0-4564-940D-EC50F039A7C4}" type="pres">
      <dgm:prSet presAssocID="{51244934-20A7-4A64-9963-5E7E89231372}" presName="iconSpace" presStyleCnt="0"/>
      <dgm:spPr/>
    </dgm:pt>
    <dgm:pt modelId="{CE88B55C-3AC5-4476-9729-942C9942A5B1}" type="pres">
      <dgm:prSet presAssocID="{51244934-20A7-4A64-9963-5E7E89231372}" presName="parTx" presStyleLbl="revTx" presStyleIdx="2" presStyleCnt="6">
        <dgm:presLayoutVars>
          <dgm:chMax val="0"/>
          <dgm:chPref val="0"/>
        </dgm:presLayoutVars>
      </dgm:prSet>
      <dgm:spPr/>
    </dgm:pt>
    <dgm:pt modelId="{455F2C36-93B9-439F-B45C-A8AACA9119D7}" type="pres">
      <dgm:prSet presAssocID="{51244934-20A7-4A64-9963-5E7E89231372}" presName="txSpace" presStyleCnt="0"/>
      <dgm:spPr/>
    </dgm:pt>
    <dgm:pt modelId="{4DCC24D8-6D7B-4CD5-A16F-52532B18F91A}" type="pres">
      <dgm:prSet presAssocID="{51244934-20A7-4A64-9963-5E7E89231372}" presName="desTx" presStyleLbl="revTx" presStyleIdx="3" presStyleCnt="6" custLinFactNeighborX="11631" custLinFactNeighborY="-5505">
        <dgm:presLayoutVars/>
      </dgm:prSet>
      <dgm:spPr/>
    </dgm:pt>
    <dgm:pt modelId="{DC5362F3-CE76-4704-BEDB-0E599ACDA20E}" type="pres">
      <dgm:prSet presAssocID="{D12C6773-F6B0-4AA3-BD70-924CD12FF079}" presName="sibTrans" presStyleCnt="0"/>
      <dgm:spPr/>
    </dgm:pt>
    <dgm:pt modelId="{55EA7570-574D-4679-AB19-6C6CFA3E7393}" type="pres">
      <dgm:prSet presAssocID="{874BE9C1-9067-45CC-BE3E-B50DAB674498}" presName="compNode" presStyleCnt="0"/>
      <dgm:spPr/>
    </dgm:pt>
    <dgm:pt modelId="{4155B5C5-ADB5-4DB7-B17A-9D4674A70F2B}" type="pres">
      <dgm:prSet presAssocID="{874BE9C1-9067-45CC-BE3E-B50DAB67449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nce Steps"/>
        </a:ext>
      </dgm:extLst>
    </dgm:pt>
    <dgm:pt modelId="{3C17D4BE-AA07-4891-BA51-D4279065C39F}" type="pres">
      <dgm:prSet presAssocID="{874BE9C1-9067-45CC-BE3E-B50DAB674498}" presName="iconSpace" presStyleCnt="0"/>
      <dgm:spPr/>
    </dgm:pt>
    <dgm:pt modelId="{E1589AB1-6164-4938-80BC-122BFA36FAD3}" type="pres">
      <dgm:prSet presAssocID="{874BE9C1-9067-45CC-BE3E-B50DAB674498}" presName="parTx" presStyleLbl="revTx" presStyleIdx="4" presStyleCnt="6">
        <dgm:presLayoutVars>
          <dgm:chMax val="0"/>
          <dgm:chPref val="0"/>
        </dgm:presLayoutVars>
      </dgm:prSet>
      <dgm:spPr/>
    </dgm:pt>
    <dgm:pt modelId="{9E8838F4-EB57-4256-A7E4-7C5F3C365133}" type="pres">
      <dgm:prSet presAssocID="{874BE9C1-9067-45CC-BE3E-B50DAB674498}" presName="txSpace" presStyleCnt="0"/>
      <dgm:spPr/>
    </dgm:pt>
    <dgm:pt modelId="{0546CF9A-5E06-4B65-9511-F8E496AA46C1}" type="pres">
      <dgm:prSet presAssocID="{874BE9C1-9067-45CC-BE3E-B50DAB674498}" presName="desTx" presStyleLbl="revTx" presStyleIdx="5" presStyleCnt="6">
        <dgm:presLayoutVars/>
      </dgm:prSet>
      <dgm:spPr/>
    </dgm:pt>
  </dgm:ptLst>
  <dgm:cxnLst>
    <dgm:cxn modelId="{65E88401-7C86-4CF3-B499-EDAEA8CE5058}" srcId="{51244934-20A7-4A64-9963-5E7E89231372}" destId="{3989B627-CDEF-4DD8-A5FC-880998A8A6BB}" srcOrd="1" destOrd="0" parTransId="{C6F0C58B-082E-45E2-96DA-20717142F377}" sibTransId="{408E770D-6300-4576-B590-70314804BCE3}"/>
    <dgm:cxn modelId="{C75F421D-5060-46C6-B42C-935312DE75EC}" type="presOf" srcId="{C6A339A9-3C21-4747-9804-9BDB8BAF5F06}" destId="{4DCC24D8-6D7B-4CD5-A16F-52532B18F91A}" srcOrd="0" destOrd="0" presId="urn:microsoft.com/office/officeart/2018/5/layout/CenteredIconLabelDescriptionList"/>
    <dgm:cxn modelId="{AE324F27-8967-4C98-BCB8-C2A2AA095938}" srcId="{3C47B42F-5ECE-4135-A63F-B547ACA26503}" destId="{F17C52FC-BE7A-4ABE-93FA-3A5E6C5AE83A}" srcOrd="0" destOrd="0" parTransId="{9D434E8F-024C-493F-BF8D-2724899EAA90}" sibTransId="{8F515DB5-7801-44FA-80B1-5876CE830E99}"/>
    <dgm:cxn modelId="{EA150D36-EAB8-43AC-BA4B-50EE8BB82FF0}" type="presOf" srcId="{874BE9C1-9067-45CC-BE3E-B50DAB674498}" destId="{E1589AB1-6164-4938-80BC-122BFA36FAD3}" srcOrd="0" destOrd="0" presId="urn:microsoft.com/office/officeart/2018/5/layout/CenteredIconLabelDescriptionList"/>
    <dgm:cxn modelId="{8FF58F4B-C55D-4172-8CFB-830B9CD6CAA8}" type="presOf" srcId="{3C47B42F-5ECE-4135-A63F-B547ACA26503}" destId="{6BA1472C-3C41-4B83-BA0E-355C96AA0F0D}" srcOrd="0" destOrd="0" presId="urn:microsoft.com/office/officeart/2018/5/layout/CenteredIconLabelDescriptionList"/>
    <dgm:cxn modelId="{EE06886D-CA1E-4DAD-9DF5-971C3C3615FC}" srcId="{51244934-20A7-4A64-9963-5E7E89231372}" destId="{6E90C7C5-E06F-4A41-8B92-F0429C4EFAC1}" srcOrd="2" destOrd="0" parTransId="{DC2FCA8A-A5BF-4B4E-A872-C120CEB4CE9F}" sibTransId="{07DA041F-F50E-45B4-A669-849E220D8CDA}"/>
    <dgm:cxn modelId="{C2723F80-7986-4F6B-901B-CEC8F24BEE70}" srcId="{3C47B42F-5ECE-4135-A63F-B547ACA26503}" destId="{874BE9C1-9067-45CC-BE3E-B50DAB674498}" srcOrd="2" destOrd="0" parTransId="{922CF4C5-081C-42B6-909A-60C8727B2206}" sibTransId="{68CC8CE9-52E5-47B6-815B-0A6F6730ADC6}"/>
    <dgm:cxn modelId="{AB8948B1-69B6-4588-A804-19D557B2F4AD}" srcId="{3C47B42F-5ECE-4135-A63F-B547ACA26503}" destId="{51244934-20A7-4A64-9963-5E7E89231372}" srcOrd="1" destOrd="0" parTransId="{57E21763-B507-437D-9A84-2E001461D499}" sibTransId="{D12C6773-F6B0-4AA3-BD70-924CD12FF079}"/>
    <dgm:cxn modelId="{F9CF80C5-DA06-4C65-87A6-20F42FAA2370}" type="presOf" srcId="{6E90C7C5-E06F-4A41-8B92-F0429C4EFAC1}" destId="{4DCC24D8-6D7B-4CD5-A16F-52532B18F91A}" srcOrd="0" destOrd="2" presId="urn:microsoft.com/office/officeart/2018/5/layout/CenteredIconLabelDescriptionList"/>
    <dgm:cxn modelId="{21A8FBD4-8B4A-4EF5-9787-86E73DC2E5A9}" type="presOf" srcId="{F17C52FC-BE7A-4ABE-93FA-3A5E6C5AE83A}" destId="{4BB3944C-CE38-49FA-8588-2D5492366C11}" srcOrd="0" destOrd="0" presId="urn:microsoft.com/office/officeart/2018/5/layout/CenteredIconLabelDescriptionList"/>
    <dgm:cxn modelId="{9F7752DC-6757-4316-AC51-4EA3DFA73B90}" type="presOf" srcId="{3989B627-CDEF-4DD8-A5FC-880998A8A6BB}" destId="{4DCC24D8-6D7B-4CD5-A16F-52532B18F91A}" srcOrd="0" destOrd="1" presId="urn:microsoft.com/office/officeart/2018/5/layout/CenteredIconLabelDescriptionList"/>
    <dgm:cxn modelId="{1C7FD2E2-4C36-4BAD-A082-907506A75492}" srcId="{51244934-20A7-4A64-9963-5E7E89231372}" destId="{C6A339A9-3C21-4747-9804-9BDB8BAF5F06}" srcOrd="0" destOrd="0" parTransId="{7DEE9061-B6C6-4EF2-BC6B-C92F386AD95E}" sibTransId="{61E31CCD-2990-4357-BC66-0AEAB6020F77}"/>
    <dgm:cxn modelId="{358437F3-ABC0-4CCF-8048-183F0FB86F33}" type="presOf" srcId="{51244934-20A7-4A64-9963-5E7E89231372}" destId="{CE88B55C-3AC5-4476-9729-942C9942A5B1}" srcOrd="0" destOrd="0" presId="urn:microsoft.com/office/officeart/2018/5/layout/CenteredIconLabelDescriptionList"/>
    <dgm:cxn modelId="{318EE027-997D-4011-8305-9A9613CD1551}" type="presParOf" srcId="{6BA1472C-3C41-4B83-BA0E-355C96AA0F0D}" destId="{3EEB1BD4-430F-4A9F-9C2B-78615AB33AE2}" srcOrd="0" destOrd="0" presId="urn:microsoft.com/office/officeart/2018/5/layout/CenteredIconLabelDescriptionList"/>
    <dgm:cxn modelId="{0EE4F383-6B39-45AA-AD5B-3EF5AF51C996}" type="presParOf" srcId="{3EEB1BD4-430F-4A9F-9C2B-78615AB33AE2}" destId="{BB20E249-AF63-41B7-AF8D-A16C0CF8C76A}" srcOrd="0" destOrd="0" presId="urn:microsoft.com/office/officeart/2018/5/layout/CenteredIconLabelDescriptionList"/>
    <dgm:cxn modelId="{D0109E97-775D-4C1A-8EF5-8C6B65CD9EEF}" type="presParOf" srcId="{3EEB1BD4-430F-4A9F-9C2B-78615AB33AE2}" destId="{F323728D-D954-4965-9D69-53050CBCC44A}" srcOrd="1" destOrd="0" presId="urn:microsoft.com/office/officeart/2018/5/layout/CenteredIconLabelDescriptionList"/>
    <dgm:cxn modelId="{2A6A186F-C847-425A-8332-8A269D9AE193}" type="presParOf" srcId="{3EEB1BD4-430F-4A9F-9C2B-78615AB33AE2}" destId="{4BB3944C-CE38-49FA-8588-2D5492366C11}" srcOrd="2" destOrd="0" presId="urn:microsoft.com/office/officeart/2018/5/layout/CenteredIconLabelDescriptionList"/>
    <dgm:cxn modelId="{8A414138-AC53-4ACE-83E5-1A516770D862}" type="presParOf" srcId="{3EEB1BD4-430F-4A9F-9C2B-78615AB33AE2}" destId="{97659432-0AD3-4C5A-B369-A9AB15EEAEA2}" srcOrd="3" destOrd="0" presId="urn:microsoft.com/office/officeart/2018/5/layout/CenteredIconLabelDescriptionList"/>
    <dgm:cxn modelId="{5F85D872-F8F5-412B-8785-D372AA05DBD2}" type="presParOf" srcId="{3EEB1BD4-430F-4A9F-9C2B-78615AB33AE2}" destId="{6EF3B75C-939A-4617-87F9-4109EE50A625}" srcOrd="4" destOrd="0" presId="urn:microsoft.com/office/officeart/2018/5/layout/CenteredIconLabelDescriptionList"/>
    <dgm:cxn modelId="{851F477A-CE9C-4D48-930B-82A5919789B0}" type="presParOf" srcId="{6BA1472C-3C41-4B83-BA0E-355C96AA0F0D}" destId="{881F84DD-4DC6-483D-BA46-52CD16428BBD}" srcOrd="1" destOrd="0" presId="urn:microsoft.com/office/officeart/2018/5/layout/CenteredIconLabelDescriptionList"/>
    <dgm:cxn modelId="{5BA46AAE-22EB-45EF-B5B8-C0E785672689}" type="presParOf" srcId="{6BA1472C-3C41-4B83-BA0E-355C96AA0F0D}" destId="{C4056162-6FF6-4C5A-868F-178D9E1C576A}" srcOrd="2" destOrd="0" presId="urn:microsoft.com/office/officeart/2018/5/layout/CenteredIconLabelDescriptionList"/>
    <dgm:cxn modelId="{A8F35120-807E-46D2-8902-BECE5C9184ED}" type="presParOf" srcId="{C4056162-6FF6-4C5A-868F-178D9E1C576A}" destId="{EA746EBF-0968-4295-834D-A5171C3FC4FC}" srcOrd="0" destOrd="0" presId="urn:microsoft.com/office/officeart/2018/5/layout/CenteredIconLabelDescriptionList"/>
    <dgm:cxn modelId="{10DD6664-6DBB-4CC0-BD7F-D05A53C18B8B}" type="presParOf" srcId="{C4056162-6FF6-4C5A-868F-178D9E1C576A}" destId="{767E7DD9-37C0-4564-940D-EC50F039A7C4}" srcOrd="1" destOrd="0" presId="urn:microsoft.com/office/officeart/2018/5/layout/CenteredIconLabelDescriptionList"/>
    <dgm:cxn modelId="{50FD1373-4E9C-430F-8270-339A7FAFF887}" type="presParOf" srcId="{C4056162-6FF6-4C5A-868F-178D9E1C576A}" destId="{CE88B55C-3AC5-4476-9729-942C9942A5B1}" srcOrd="2" destOrd="0" presId="urn:microsoft.com/office/officeart/2018/5/layout/CenteredIconLabelDescriptionList"/>
    <dgm:cxn modelId="{9409EA7E-81D8-45E7-8E46-2C38BE23970B}" type="presParOf" srcId="{C4056162-6FF6-4C5A-868F-178D9E1C576A}" destId="{455F2C36-93B9-439F-B45C-A8AACA9119D7}" srcOrd="3" destOrd="0" presId="urn:microsoft.com/office/officeart/2018/5/layout/CenteredIconLabelDescriptionList"/>
    <dgm:cxn modelId="{AEAC2ABD-A28B-4CD8-8F45-26BBA5581083}" type="presParOf" srcId="{C4056162-6FF6-4C5A-868F-178D9E1C576A}" destId="{4DCC24D8-6D7B-4CD5-A16F-52532B18F91A}" srcOrd="4" destOrd="0" presId="urn:microsoft.com/office/officeart/2018/5/layout/CenteredIconLabelDescriptionList"/>
    <dgm:cxn modelId="{79754027-C975-4BEF-A152-EB5E1E05D88F}" type="presParOf" srcId="{6BA1472C-3C41-4B83-BA0E-355C96AA0F0D}" destId="{DC5362F3-CE76-4704-BEDB-0E599ACDA20E}" srcOrd="3" destOrd="0" presId="urn:microsoft.com/office/officeart/2018/5/layout/CenteredIconLabelDescriptionList"/>
    <dgm:cxn modelId="{E9F82EA4-E5D9-4961-92A5-4BFE9661FDBB}" type="presParOf" srcId="{6BA1472C-3C41-4B83-BA0E-355C96AA0F0D}" destId="{55EA7570-574D-4679-AB19-6C6CFA3E7393}" srcOrd="4" destOrd="0" presId="urn:microsoft.com/office/officeart/2018/5/layout/CenteredIconLabelDescriptionList"/>
    <dgm:cxn modelId="{0188949E-B864-4BEF-AF35-826A95CD1D4E}" type="presParOf" srcId="{55EA7570-574D-4679-AB19-6C6CFA3E7393}" destId="{4155B5C5-ADB5-4DB7-B17A-9D4674A70F2B}" srcOrd="0" destOrd="0" presId="urn:microsoft.com/office/officeart/2018/5/layout/CenteredIconLabelDescriptionList"/>
    <dgm:cxn modelId="{378E1FEA-4274-4293-A1DE-B3F604790D77}" type="presParOf" srcId="{55EA7570-574D-4679-AB19-6C6CFA3E7393}" destId="{3C17D4BE-AA07-4891-BA51-D4279065C39F}" srcOrd="1" destOrd="0" presId="urn:microsoft.com/office/officeart/2018/5/layout/CenteredIconLabelDescriptionList"/>
    <dgm:cxn modelId="{5709E40D-EEA1-4CB4-A35B-B4D959BCAC1C}" type="presParOf" srcId="{55EA7570-574D-4679-AB19-6C6CFA3E7393}" destId="{E1589AB1-6164-4938-80BC-122BFA36FAD3}" srcOrd="2" destOrd="0" presId="urn:microsoft.com/office/officeart/2018/5/layout/CenteredIconLabelDescriptionList"/>
    <dgm:cxn modelId="{314FAEA4-4C3A-47A9-AA29-C755512D3808}" type="presParOf" srcId="{55EA7570-574D-4679-AB19-6C6CFA3E7393}" destId="{9E8838F4-EB57-4256-A7E4-7C5F3C365133}" srcOrd="3" destOrd="0" presId="urn:microsoft.com/office/officeart/2018/5/layout/CenteredIconLabelDescriptionList"/>
    <dgm:cxn modelId="{C2DD0175-F781-41F1-9C07-BF01C699D431}" type="presParOf" srcId="{55EA7570-574D-4679-AB19-6C6CFA3E7393}" destId="{0546CF9A-5E06-4B65-9511-F8E496AA46C1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3DA00C-1567-4FF2-995A-BB07088ED25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D531238-4941-4BFE-9BB8-138AAA704845}">
      <dgm:prSet/>
      <dgm:spPr/>
      <dgm:t>
        <a:bodyPr/>
        <a:lstStyle/>
        <a:p>
          <a:r>
            <a:rPr lang="nl-NL"/>
            <a:t>Schuldhulp</a:t>
          </a:r>
          <a:endParaRPr lang="en-US"/>
        </a:p>
      </dgm:t>
    </dgm:pt>
    <dgm:pt modelId="{ADF18CA7-DD59-450C-A2E4-197D2393F2A5}" type="parTrans" cxnId="{15C23A66-C9B3-4548-BF62-1B7F3A3735ED}">
      <dgm:prSet/>
      <dgm:spPr/>
      <dgm:t>
        <a:bodyPr/>
        <a:lstStyle/>
        <a:p>
          <a:endParaRPr lang="en-US"/>
        </a:p>
      </dgm:t>
    </dgm:pt>
    <dgm:pt modelId="{A72FA130-1BC9-40B9-946C-4B1454276C04}" type="sibTrans" cxnId="{15C23A66-C9B3-4548-BF62-1B7F3A3735ED}">
      <dgm:prSet/>
      <dgm:spPr/>
      <dgm:t>
        <a:bodyPr/>
        <a:lstStyle/>
        <a:p>
          <a:endParaRPr lang="en-US"/>
        </a:p>
      </dgm:t>
    </dgm:pt>
    <dgm:pt modelId="{467FF0A2-F2D5-4E53-A3D7-50CE1C3CA80D}">
      <dgm:prSet/>
      <dgm:spPr/>
      <dgm:t>
        <a:bodyPr/>
        <a:lstStyle/>
        <a:p>
          <a:r>
            <a:rPr lang="nl-NL"/>
            <a:t>Wordt Vervolgd</a:t>
          </a:r>
          <a:endParaRPr lang="en-US"/>
        </a:p>
      </dgm:t>
    </dgm:pt>
    <dgm:pt modelId="{DB0E5744-128B-483F-AC9C-10F866C6374B}" type="parTrans" cxnId="{F061B92C-6C13-4564-A926-47207D04F06D}">
      <dgm:prSet/>
      <dgm:spPr/>
      <dgm:t>
        <a:bodyPr/>
        <a:lstStyle/>
        <a:p>
          <a:endParaRPr lang="en-US"/>
        </a:p>
      </dgm:t>
    </dgm:pt>
    <dgm:pt modelId="{6CCFFE28-0236-48E4-9E0A-FC6082F67F3C}" type="sibTrans" cxnId="{F061B92C-6C13-4564-A926-47207D04F06D}">
      <dgm:prSet/>
      <dgm:spPr/>
      <dgm:t>
        <a:bodyPr/>
        <a:lstStyle/>
        <a:p>
          <a:endParaRPr lang="en-US"/>
        </a:p>
      </dgm:t>
    </dgm:pt>
    <dgm:pt modelId="{C0F68470-17C9-41AD-A947-A79C230F22EE}">
      <dgm:prSet/>
      <dgm:spPr/>
      <dgm:t>
        <a:bodyPr/>
        <a:lstStyle/>
        <a:p>
          <a:r>
            <a:rPr lang="nl-NL"/>
            <a:t>Klusloket</a:t>
          </a:r>
          <a:endParaRPr lang="en-US"/>
        </a:p>
      </dgm:t>
    </dgm:pt>
    <dgm:pt modelId="{D3DB7A85-AC50-43A2-B5FD-4293D0F64E42}" type="parTrans" cxnId="{829D17BD-FF39-48B6-86F4-BC936103E4F1}">
      <dgm:prSet/>
      <dgm:spPr/>
      <dgm:t>
        <a:bodyPr/>
        <a:lstStyle/>
        <a:p>
          <a:endParaRPr lang="en-US"/>
        </a:p>
      </dgm:t>
    </dgm:pt>
    <dgm:pt modelId="{B72D92B0-D994-4C04-A2D9-3F71623A0D3A}" type="sibTrans" cxnId="{829D17BD-FF39-48B6-86F4-BC936103E4F1}">
      <dgm:prSet/>
      <dgm:spPr/>
      <dgm:t>
        <a:bodyPr/>
        <a:lstStyle/>
        <a:p>
          <a:endParaRPr lang="en-US"/>
        </a:p>
      </dgm:t>
    </dgm:pt>
    <dgm:pt modelId="{35FFED49-B4B7-4B48-8FEE-F6A0360590D3}">
      <dgm:prSet/>
      <dgm:spPr/>
      <dgm:t>
        <a:bodyPr/>
        <a:lstStyle/>
        <a:p>
          <a:r>
            <a:rPr lang="nl-NL"/>
            <a:t>Gestolen Tijd</a:t>
          </a:r>
          <a:endParaRPr lang="en-US"/>
        </a:p>
      </dgm:t>
    </dgm:pt>
    <dgm:pt modelId="{F0A07030-B0C1-4140-BA0B-8F3A6FDBD1FD}" type="parTrans" cxnId="{AF155B75-1D3A-465F-A9CB-D0C978803F7A}">
      <dgm:prSet/>
      <dgm:spPr/>
      <dgm:t>
        <a:bodyPr/>
        <a:lstStyle/>
        <a:p>
          <a:endParaRPr lang="en-US"/>
        </a:p>
      </dgm:t>
    </dgm:pt>
    <dgm:pt modelId="{3433A7C8-6C97-4EE7-9E44-329BE671CE34}" type="sibTrans" cxnId="{AF155B75-1D3A-465F-A9CB-D0C978803F7A}">
      <dgm:prSet/>
      <dgm:spPr/>
      <dgm:t>
        <a:bodyPr/>
        <a:lstStyle/>
        <a:p>
          <a:endParaRPr lang="en-US"/>
        </a:p>
      </dgm:t>
    </dgm:pt>
    <dgm:pt modelId="{1D602DD5-29CB-4DFD-A7E9-7C3433757D1A}">
      <dgm:prSet/>
      <dgm:spPr/>
      <dgm:t>
        <a:bodyPr/>
        <a:lstStyle/>
        <a:p>
          <a:r>
            <a:rPr lang="nl-NL"/>
            <a:t>SOOS</a:t>
          </a:r>
          <a:endParaRPr lang="en-US"/>
        </a:p>
      </dgm:t>
    </dgm:pt>
    <dgm:pt modelId="{E2E9765A-5CB5-46B0-B1D6-50471556C868}" type="parTrans" cxnId="{AFF576F8-5E85-47AA-BE17-69D152B47348}">
      <dgm:prSet/>
      <dgm:spPr/>
      <dgm:t>
        <a:bodyPr/>
        <a:lstStyle/>
        <a:p>
          <a:endParaRPr lang="en-US"/>
        </a:p>
      </dgm:t>
    </dgm:pt>
    <dgm:pt modelId="{2EB22566-8422-429D-8D1F-C2EEB9565437}" type="sibTrans" cxnId="{AFF576F8-5E85-47AA-BE17-69D152B47348}">
      <dgm:prSet/>
      <dgm:spPr/>
      <dgm:t>
        <a:bodyPr/>
        <a:lstStyle/>
        <a:p>
          <a:endParaRPr lang="en-US"/>
        </a:p>
      </dgm:t>
    </dgm:pt>
    <dgm:pt modelId="{A2649BBF-4FF5-4398-A22D-EADF2D278974}">
      <dgm:prSet/>
      <dgm:spPr/>
      <dgm:t>
        <a:bodyPr/>
        <a:lstStyle/>
        <a:p>
          <a:r>
            <a:rPr lang="nl-NL"/>
            <a:t>Carrousel</a:t>
          </a:r>
          <a:endParaRPr lang="en-US"/>
        </a:p>
      </dgm:t>
    </dgm:pt>
    <dgm:pt modelId="{137E7F83-93C6-4D59-AF76-86010F7194A4}" type="parTrans" cxnId="{00704133-8A07-41A1-BCFA-82B1B085F876}">
      <dgm:prSet/>
      <dgm:spPr/>
      <dgm:t>
        <a:bodyPr/>
        <a:lstStyle/>
        <a:p>
          <a:endParaRPr lang="en-US"/>
        </a:p>
      </dgm:t>
    </dgm:pt>
    <dgm:pt modelId="{B2BBD93D-EB06-4B9A-B91A-50591DCF9E89}" type="sibTrans" cxnId="{00704133-8A07-41A1-BCFA-82B1B085F876}">
      <dgm:prSet/>
      <dgm:spPr/>
      <dgm:t>
        <a:bodyPr/>
        <a:lstStyle/>
        <a:p>
          <a:endParaRPr lang="en-US"/>
        </a:p>
      </dgm:t>
    </dgm:pt>
    <dgm:pt modelId="{DC053129-CE28-4F0E-AB1E-5128393F869F}">
      <dgm:prSet/>
      <dgm:spPr/>
      <dgm:t>
        <a:bodyPr/>
        <a:lstStyle/>
        <a:p>
          <a:r>
            <a:rPr lang="nl-NL"/>
            <a:t>Yoga</a:t>
          </a:r>
          <a:endParaRPr lang="en-US"/>
        </a:p>
      </dgm:t>
    </dgm:pt>
    <dgm:pt modelId="{0E5735A6-C241-479E-9294-2B8D0090C09A}" type="parTrans" cxnId="{0656243B-987D-4487-B713-CF4285511E1F}">
      <dgm:prSet/>
      <dgm:spPr/>
      <dgm:t>
        <a:bodyPr/>
        <a:lstStyle/>
        <a:p>
          <a:endParaRPr lang="en-US"/>
        </a:p>
      </dgm:t>
    </dgm:pt>
    <dgm:pt modelId="{95E4802E-741D-408B-BEA5-1D26B4CAEC7F}" type="sibTrans" cxnId="{0656243B-987D-4487-B713-CF4285511E1F}">
      <dgm:prSet/>
      <dgm:spPr/>
      <dgm:t>
        <a:bodyPr/>
        <a:lstStyle/>
        <a:p>
          <a:endParaRPr lang="en-US"/>
        </a:p>
      </dgm:t>
    </dgm:pt>
    <dgm:pt modelId="{9FDFF78E-4AF2-4703-A61D-D7BA294DA89D}">
      <dgm:prSet/>
      <dgm:spPr/>
      <dgm:t>
        <a:bodyPr/>
        <a:lstStyle/>
        <a:p>
          <a:r>
            <a:rPr lang="nl-NL"/>
            <a:t>Tijd voor werk</a:t>
          </a:r>
          <a:endParaRPr lang="en-US"/>
        </a:p>
      </dgm:t>
    </dgm:pt>
    <dgm:pt modelId="{DFD0B08E-E0BC-4E6A-8DA2-8EFC74F64E7F}" type="parTrans" cxnId="{A7554BFF-C62C-4AE3-AD09-88D0CF42F015}">
      <dgm:prSet/>
      <dgm:spPr/>
      <dgm:t>
        <a:bodyPr/>
        <a:lstStyle/>
        <a:p>
          <a:endParaRPr lang="en-US"/>
        </a:p>
      </dgm:t>
    </dgm:pt>
    <dgm:pt modelId="{5ACB1D8C-3C64-41EA-8C8F-F6E248EB8A82}" type="sibTrans" cxnId="{A7554BFF-C62C-4AE3-AD09-88D0CF42F015}">
      <dgm:prSet/>
      <dgm:spPr/>
      <dgm:t>
        <a:bodyPr/>
        <a:lstStyle/>
        <a:p>
          <a:endParaRPr lang="en-US"/>
        </a:p>
      </dgm:t>
    </dgm:pt>
    <dgm:pt modelId="{37B62BFF-424F-4195-9ED0-AB5E1E87EF50}">
      <dgm:prSet/>
      <dgm:spPr/>
      <dgm:t>
        <a:bodyPr/>
        <a:lstStyle/>
        <a:p>
          <a:r>
            <a:rPr lang="nl-NL"/>
            <a:t>Nazorggesprekken</a:t>
          </a:r>
          <a:endParaRPr lang="en-US"/>
        </a:p>
      </dgm:t>
    </dgm:pt>
    <dgm:pt modelId="{07516746-774E-4C02-8A6F-693369028D78}" type="parTrans" cxnId="{85D91A07-A953-4C0E-AF9C-EABE3CC67348}">
      <dgm:prSet/>
      <dgm:spPr/>
      <dgm:t>
        <a:bodyPr/>
        <a:lstStyle/>
        <a:p>
          <a:endParaRPr lang="en-US"/>
        </a:p>
      </dgm:t>
    </dgm:pt>
    <dgm:pt modelId="{30286EED-B241-4803-80B2-83F03C0F619D}" type="sibTrans" cxnId="{85D91A07-A953-4C0E-AF9C-EABE3CC67348}">
      <dgm:prSet/>
      <dgm:spPr/>
      <dgm:t>
        <a:bodyPr/>
        <a:lstStyle/>
        <a:p>
          <a:endParaRPr lang="en-US"/>
        </a:p>
      </dgm:t>
    </dgm:pt>
    <dgm:pt modelId="{F84861B3-6668-9F4C-8F3B-E374FED7DE59}" type="pres">
      <dgm:prSet presAssocID="{C43DA00C-1567-4FF2-995A-BB07088ED257}" presName="diagram" presStyleCnt="0">
        <dgm:presLayoutVars>
          <dgm:dir/>
          <dgm:resizeHandles val="exact"/>
        </dgm:presLayoutVars>
      </dgm:prSet>
      <dgm:spPr/>
    </dgm:pt>
    <dgm:pt modelId="{ABEB26B9-BD9F-404B-8673-288B976A5448}" type="pres">
      <dgm:prSet presAssocID="{5D531238-4941-4BFE-9BB8-138AAA704845}" presName="node" presStyleLbl="node1" presStyleIdx="0" presStyleCnt="9">
        <dgm:presLayoutVars>
          <dgm:bulletEnabled val="1"/>
        </dgm:presLayoutVars>
      </dgm:prSet>
      <dgm:spPr/>
    </dgm:pt>
    <dgm:pt modelId="{256D3CAE-3C1C-0142-AABB-0EB2692E8CC5}" type="pres">
      <dgm:prSet presAssocID="{A72FA130-1BC9-40B9-946C-4B1454276C04}" presName="sibTrans" presStyleCnt="0"/>
      <dgm:spPr/>
    </dgm:pt>
    <dgm:pt modelId="{788389D4-18FD-1F4B-B68E-B4ADDFD6D523}" type="pres">
      <dgm:prSet presAssocID="{467FF0A2-F2D5-4E53-A3D7-50CE1C3CA80D}" presName="node" presStyleLbl="node1" presStyleIdx="1" presStyleCnt="9">
        <dgm:presLayoutVars>
          <dgm:bulletEnabled val="1"/>
        </dgm:presLayoutVars>
      </dgm:prSet>
      <dgm:spPr/>
    </dgm:pt>
    <dgm:pt modelId="{CAD9FD94-7903-8B4B-A46B-3DCBE663AB28}" type="pres">
      <dgm:prSet presAssocID="{6CCFFE28-0236-48E4-9E0A-FC6082F67F3C}" presName="sibTrans" presStyleCnt="0"/>
      <dgm:spPr/>
    </dgm:pt>
    <dgm:pt modelId="{C609887B-B05F-A24C-A973-8C2E16A4C440}" type="pres">
      <dgm:prSet presAssocID="{C0F68470-17C9-41AD-A947-A79C230F22EE}" presName="node" presStyleLbl="node1" presStyleIdx="2" presStyleCnt="9">
        <dgm:presLayoutVars>
          <dgm:bulletEnabled val="1"/>
        </dgm:presLayoutVars>
      </dgm:prSet>
      <dgm:spPr/>
    </dgm:pt>
    <dgm:pt modelId="{2B069DCA-840F-A94D-85FF-773DDB3A1094}" type="pres">
      <dgm:prSet presAssocID="{B72D92B0-D994-4C04-A2D9-3F71623A0D3A}" presName="sibTrans" presStyleCnt="0"/>
      <dgm:spPr/>
    </dgm:pt>
    <dgm:pt modelId="{D1E6AAF5-1DC0-7946-9FD8-F9F9770AF606}" type="pres">
      <dgm:prSet presAssocID="{35FFED49-B4B7-4B48-8FEE-F6A0360590D3}" presName="node" presStyleLbl="node1" presStyleIdx="3" presStyleCnt="9">
        <dgm:presLayoutVars>
          <dgm:bulletEnabled val="1"/>
        </dgm:presLayoutVars>
      </dgm:prSet>
      <dgm:spPr/>
    </dgm:pt>
    <dgm:pt modelId="{AFE21C3D-2A91-2C42-BF58-1D96E44BA499}" type="pres">
      <dgm:prSet presAssocID="{3433A7C8-6C97-4EE7-9E44-329BE671CE34}" presName="sibTrans" presStyleCnt="0"/>
      <dgm:spPr/>
    </dgm:pt>
    <dgm:pt modelId="{149F66C3-D141-4C4E-8994-3C0F307617CC}" type="pres">
      <dgm:prSet presAssocID="{1D602DD5-29CB-4DFD-A7E9-7C3433757D1A}" presName="node" presStyleLbl="node1" presStyleIdx="4" presStyleCnt="9">
        <dgm:presLayoutVars>
          <dgm:bulletEnabled val="1"/>
        </dgm:presLayoutVars>
      </dgm:prSet>
      <dgm:spPr/>
    </dgm:pt>
    <dgm:pt modelId="{AC94C96C-72F2-A64A-A045-2AB2C5C911C6}" type="pres">
      <dgm:prSet presAssocID="{2EB22566-8422-429D-8D1F-C2EEB9565437}" presName="sibTrans" presStyleCnt="0"/>
      <dgm:spPr/>
    </dgm:pt>
    <dgm:pt modelId="{825BF1B2-E3D4-8946-B64B-DE39A642A023}" type="pres">
      <dgm:prSet presAssocID="{A2649BBF-4FF5-4398-A22D-EADF2D278974}" presName="node" presStyleLbl="node1" presStyleIdx="5" presStyleCnt="9">
        <dgm:presLayoutVars>
          <dgm:bulletEnabled val="1"/>
        </dgm:presLayoutVars>
      </dgm:prSet>
      <dgm:spPr/>
    </dgm:pt>
    <dgm:pt modelId="{A384EAFC-9F98-084B-96C5-B065E323A8A5}" type="pres">
      <dgm:prSet presAssocID="{B2BBD93D-EB06-4B9A-B91A-50591DCF9E89}" presName="sibTrans" presStyleCnt="0"/>
      <dgm:spPr/>
    </dgm:pt>
    <dgm:pt modelId="{83ADB741-3DEF-6B41-A8A9-E811C128634F}" type="pres">
      <dgm:prSet presAssocID="{DC053129-CE28-4F0E-AB1E-5128393F869F}" presName="node" presStyleLbl="node1" presStyleIdx="6" presStyleCnt="9">
        <dgm:presLayoutVars>
          <dgm:bulletEnabled val="1"/>
        </dgm:presLayoutVars>
      </dgm:prSet>
      <dgm:spPr/>
    </dgm:pt>
    <dgm:pt modelId="{7A625282-169A-504F-9683-53E14D9F7AA9}" type="pres">
      <dgm:prSet presAssocID="{95E4802E-741D-408B-BEA5-1D26B4CAEC7F}" presName="sibTrans" presStyleCnt="0"/>
      <dgm:spPr/>
    </dgm:pt>
    <dgm:pt modelId="{DA1798F3-D35C-574E-B487-CFCCF67D1FA8}" type="pres">
      <dgm:prSet presAssocID="{9FDFF78E-4AF2-4703-A61D-D7BA294DA89D}" presName="node" presStyleLbl="node1" presStyleIdx="7" presStyleCnt="9">
        <dgm:presLayoutVars>
          <dgm:bulletEnabled val="1"/>
        </dgm:presLayoutVars>
      </dgm:prSet>
      <dgm:spPr/>
    </dgm:pt>
    <dgm:pt modelId="{C9FEDD55-1ECB-414D-A674-C5F332E8CB40}" type="pres">
      <dgm:prSet presAssocID="{5ACB1D8C-3C64-41EA-8C8F-F6E248EB8A82}" presName="sibTrans" presStyleCnt="0"/>
      <dgm:spPr/>
    </dgm:pt>
    <dgm:pt modelId="{9D9E1E90-B779-AE45-8B02-B3F1ECCB39B5}" type="pres">
      <dgm:prSet presAssocID="{37B62BFF-424F-4195-9ED0-AB5E1E87EF50}" presName="node" presStyleLbl="node1" presStyleIdx="8" presStyleCnt="9">
        <dgm:presLayoutVars>
          <dgm:bulletEnabled val="1"/>
        </dgm:presLayoutVars>
      </dgm:prSet>
      <dgm:spPr/>
    </dgm:pt>
  </dgm:ptLst>
  <dgm:cxnLst>
    <dgm:cxn modelId="{85D91A07-A953-4C0E-AF9C-EABE3CC67348}" srcId="{C43DA00C-1567-4FF2-995A-BB07088ED257}" destId="{37B62BFF-424F-4195-9ED0-AB5E1E87EF50}" srcOrd="8" destOrd="0" parTransId="{07516746-774E-4C02-8A6F-693369028D78}" sibTransId="{30286EED-B241-4803-80B2-83F03C0F619D}"/>
    <dgm:cxn modelId="{F061B92C-6C13-4564-A926-47207D04F06D}" srcId="{C43DA00C-1567-4FF2-995A-BB07088ED257}" destId="{467FF0A2-F2D5-4E53-A3D7-50CE1C3CA80D}" srcOrd="1" destOrd="0" parTransId="{DB0E5744-128B-483F-AC9C-10F866C6374B}" sibTransId="{6CCFFE28-0236-48E4-9E0A-FC6082F67F3C}"/>
    <dgm:cxn modelId="{00704133-8A07-41A1-BCFA-82B1B085F876}" srcId="{C43DA00C-1567-4FF2-995A-BB07088ED257}" destId="{A2649BBF-4FF5-4398-A22D-EADF2D278974}" srcOrd="5" destOrd="0" parTransId="{137E7F83-93C6-4D59-AF76-86010F7194A4}" sibTransId="{B2BBD93D-EB06-4B9A-B91A-50591DCF9E89}"/>
    <dgm:cxn modelId="{03AF5035-02D2-C644-B8F9-8E6B7DBCEEE4}" type="presOf" srcId="{A2649BBF-4FF5-4398-A22D-EADF2D278974}" destId="{825BF1B2-E3D4-8946-B64B-DE39A642A023}" srcOrd="0" destOrd="0" presId="urn:microsoft.com/office/officeart/2005/8/layout/default"/>
    <dgm:cxn modelId="{4AAB5735-476D-184E-BAE8-1CB04DF66345}" type="presOf" srcId="{467FF0A2-F2D5-4E53-A3D7-50CE1C3CA80D}" destId="{788389D4-18FD-1F4B-B68E-B4ADDFD6D523}" srcOrd="0" destOrd="0" presId="urn:microsoft.com/office/officeart/2005/8/layout/default"/>
    <dgm:cxn modelId="{0656243B-987D-4487-B713-CF4285511E1F}" srcId="{C43DA00C-1567-4FF2-995A-BB07088ED257}" destId="{DC053129-CE28-4F0E-AB1E-5128393F869F}" srcOrd="6" destOrd="0" parTransId="{0E5735A6-C241-479E-9294-2B8D0090C09A}" sibTransId="{95E4802E-741D-408B-BEA5-1D26B4CAEC7F}"/>
    <dgm:cxn modelId="{15C23A66-C9B3-4548-BF62-1B7F3A3735ED}" srcId="{C43DA00C-1567-4FF2-995A-BB07088ED257}" destId="{5D531238-4941-4BFE-9BB8-138AAA704845}" srcOrd="0" destOrd="0" parTransId="{ADF18CA7-DD59-450C-A2E4-197D2393F2A5}" sibTransId="{A72FA130-1BC9-40B9-946C-4B1454276C04}"/>
    <dgm:cxn modelId="{909CFC6F-84BF-7241-A180-524F80103AA2}" type="presOf" srcId="{35FFED49-B4B7-4B48-8FEE-F6A0360590D3}" destId="{D1E6AAF5-1DC0-7946-9FD8-F9F9770AF606}" srcOrd="0" destOrd="0" presId="urn:microsoft.com/office/officeart/2005/8/layout/default"/>
    <dgm:cxn modelId="{AB596871-37D5-FA46-A69E-7C556ADB69AF}" type="presOf" srcId="{9FDFF78E-4AF2-4703-A61D-D7BA294DA89D}" destId="{DA1798F3-D35C-574E-B487-CFCCF67D1FA8}" srcOrd="0" destOrd="0" presId="urn:microsoft.com/office/officeart/2005/8/layout/default"/>
    <dgm:cxn modelId="{AF155B75-1D3A-465F-A9CB-D0C978803F7A}" srcId="{C43DA00C-1567-4FF2-995A-BB07088ED257}" destId="{35FFED49-B4B7-4B48-8FEE-F6A0360590D3}" srcOrd="3" destOrd="0" parTransId="{F0A07030-B0C1-4140-BA0B-8F3A6FDBD1FD}" sibTransId="{3433A7C8-6C97-4EE7-9E44-329BE671CE34}"/>
    <dgm:cxn modelId="{D7CB2A95-D406-4B4E-8D85-5E82E1C97040}" type="presOf" srcId="{C43DA00C-1567-4FF2-995A-BB07088ED257}" destId="{F84861B3-6668-9F4C-8F3B-E374FED7DE59}" srcOrd="0" destOrd="0" presId="urn:microsoft.com/office/officeart/2005/8/layout/default"/>
    <dgm:cxn modelId="{A0F0EE9E-3C9D-F246-94EB-017F61AC51E7}" type="presOf" srcId="{1D602DD5-29CB-4DFD-A7E9-7C3433757D1A}" destId="{149F66C3-D141-4C4E-8994-3C0F307617CC}" srcOrd="0" destOrd="0" presId="urn:microsoft.com/office/officeart/2005/8/layout/default"/>
    <dgm:cxn modelId="{C3C361B3-5285-624B-A82F-AFDC1F4A20DE}" type="presOf" srcId="{37B62BFF-424F-4195-9ED0-AB5E1E87EF50}" destId="{9D9E1E90-B779-AE45-8B02-B3F1ECCB39B5}" srcOrd="0" destOrd="0" presId="urn:microsoft.com/office/officeart/2005/8/layout/default"/>
    <dgm:cxn modelId="{829D17BD-FF39-48B6-86F4-BC936103E4F1}" srcId="{C43DA00C-1567-4FF2-995A-BB07088ED257}" destId="{C0F68470-17C9-41AD-A947-A79C230F22EE}" srcOrd="2" destOrd="0" parTransId="{D3DB7A85-AC50-43A2-B5FD-4293D0F64E42}" sibTransId="{B72D92B0-D994-4C04-A2D9-3F71623A0D3A}"/>
    <dgm:cxn modelId="{8B1651C7-5EFB-4B4F-BAD7-1EE4BBA2802A}" type="presOf" srcId="{C0F68470-17C9-41AD-A947-A79C230F22EE}" destId="{C609887B-B05F-A24C-A973-8C2E16A4C440}" srcOrd="0" destOrd="0" presId="urn:microsoft.com/office/officeart/2005/8/layout/default"/>
    <dgm:cxn modelId="{17B03DE7-C17F-E443-9998-9B55B605D344}" type="presOf" srcId="{5D531238-4941-4BFE-9BB8-138AAA704845}" destId="{ABEB26B9-BD9F-404B-8673-288B976A5448}" srcOrd="0" destOrd="0" presId="urn:microsoft.com/office/officeart/2005/8/layout/default"/>
    <dgm:cxn modelId="{644459EE-BA5B-B246-8253-BBBD74572CDA}" type="presOf" srcId="{DC053129-CE28-4F0E-AB1E-5128393F869F}" destId="{83ADB741-3DEF-6B41-A8A9-E811C128634F}" srcOrd="0" destOrd="0" presId="urn:microsoft.com/office/officeart/2005/8/layout/default"/>
    <dgm:cxn modelId="{AFF576F8-5E85-47AA-BE17-69D152B47348}" srcId="{C43DA00C-1567-4FF2-995A-BB07088ED257}" destId="{1D602DD5-29CB-4DFD-A7E9-7C3433757D1A}" srcOrd="4" destOrd="0" parTransId="{E2E9765A-5CB5-46B0-B1D6-50471556C868}" sibTransId="{2EB22566-8422-429D-8D1F-C2EEB9565437}"/>
    <dgm:cxn modelId="{A7554BFF-C62C-4AE3-AD09-88D0CF42F015}" srcId="{C43DA00C-1567-4FF2-995A-BB07088ED257}" destId="{9FDFF78E-4AF2-4703-A61D-D7BA294DA89D}" srcOrd="7" destOrd="0" parTransId="{DFD0B08E-E0BC-4E6A-8DA2-8EFC74F64E7F}" sibTransId="{5ACB1D8C-3C64-41EA-8C8F-F6E248EB8A82}"/>
    <dgm:cxn modelId="{22F0FDC2-49FE-F742-AD9E-9C1FFB852383}" type="presParOf" srcId="{F84861B3-6668-9F4C-8F3B-E374FED7DE59}" destId="{ABEB26B9-BD9F-404B-8673-288B976A5448}" srcOrd="0" destOrd="0" presId="urn:microsoft.com/office/officeart/2005/8/layout/default"/>
    <dgm:cxn modelId="{88B0D24A-ACED-DF4B-A873-DF1A3AAEC6BF}" type="presParOf" srcId="{F84861B3-6668-9F4C-8F3B-E374FED7DE59}" destId="{256D3CAE-3C1C-0142-AABB-0EB2692E8CC5}" srcOrd="1" destOrd="0" presId="urn:microsoft.com/office/officeart/2005/8/layout/default"/>
    <dgm:cxn modelId="{D18DE849-2F7C-954D-9D26-130B0C297266}" type="presParOf" srcId="{F84861B3-6668-9F4C-8F3B-E374FED7DE59}" destId="{788389D4-18FD-1F4B-B68E-B4ADDFD6D523}" srcOrd="2" destOrd="0" presId="urn:microsoft.com/office/officeart/2005/8/layout/default"/>
    <dgm:cxn modelId="{66480497-C4C1-424A-BC32-F665FCF9A4D8}" type="presParOf" srcId="{F84861B3-6668-9F4C-8F3B-E374FED7DE59}" destId="{CAD9FD94-7903-8B4B-A46B-3DCBE663AB28}" srcOrd="3" destOrd="0" presId="urn:microsoft.com/office/officeart/2005/8/layout/default"/>
    <dgm:cxn modelId="{DAB6CA33-0E9C-7142-9B07-6450F1CFAFF4}" type="presParOf" srcId="{F84861B3-6668-9F4C-8F3B-E374FED7DE59}" destId="{C609887B-B05F-A24C-A973-8C2E16A4C440}" srcOrd="4" destOrd="0" presId="urn:microsoft.com/office/officeart/2005/8/layout/default"/>
    <dgm:cxn modelId="{0F8F2114-E398-0940-A5DE-61D3D75609AF}" type="presParOf" srcId="{F84861B3-6668-9F4C-8F3B-E374FED7DE59}" destId="{2B069DCA-840F-A94D-85FF-773DDB3A1094}" srcOrd="5" destOrd="0" presId="urn:microsoft.com/office/officeart/2005/8/layout/default"/>
    <dgm:cxn modelId="{439AD864-76C9-AD40-83FE-14F9AC676B97}" type="presParOf" srcId="{F84861B3-6668-9F4C-8F3B-E374FED7DE59}" destId="{D1E6AAF5-1DC0-7946-9FD8-F9F9770AF606}" srcOrd="6" destOrd="0" presId="urn:microsoft.com/office/officeart/2005/8/layout/default"/>
    <dgm:cxn modelId="{07286F84-D596-D24E-855D-E8659AD5C840}" type="presParOf" srcId="{F84861B3-6668-9F4C-8F3B-E374FED7DE59}" destId="{AFE21C3D-2A91-2C42-BF58-1D96E44BA499}" srcOrd="7" destOrd="0" presId="urn:microsoft.com/office/officeart/2005/8/layout/default"/>
    <dgm:cxn modelId="{FDF7261A-5835-554B-B460-DE72DE373E59}" type="presParOf" srcId="{F84861B3-6668-9F4C-8F3B-E374FED7DE59}" destId="{149F66C3-D141-4C4E-8994-3C0F307617CC}" srcOrd="8" destOrd="0" presId="urn:microsoft.com/office/officeart/2005/8/layout/default"/>
    <dgm:cxn modelId="{5D7CBF81-FBBF-F245-BE32-9DEEE24E5B91}" type="presParOf" srcId="{F84861B3-6668-9F4C-8F3B-E374FED7DE59}" destId="{AC94C96C-72F2-A64A-A045-2AB2C5C911C6}" srcOrd="9" destOrd="0" presId="urn:microsoft.com/office/officeart/2005/8/layout/default"/>
    <dgm:cxn modelId="{4BB81106-1421-484C-9C5F-D2F423521EA6}" type="presParOf" srcId="{F84861B3-6668-9F4C-8F3B-E374FED7DE59}" destId="{825BF1B2-E3D4-8946-B64B-DE39A642A023}" srcOrd="10" destOrd="0" presId="urn:microsoft.com/office/officeart/2005/8/layout/default"/>
    <dgm:cxn modelId="{929EB0AC-8494-0B48-82D4-137D01983021}" type="presParOf" srcId="{F84861B3-6668-9F4C-8F3B-E374FED7DE59}" destId="{A384EAFC-9F98-084B-96C5-B065E323A8A5}" srcOrd="11" destOrd="0" presId="urn:microsoft.com/office/officeart/2005/8/layout/default"/>
    <dgm:cxn modelId="{EA1BF047-BECA-9D47-9D57-5CCD2AC2E57C}" type="presParOf" srcId="{F84861B3-6668-9F4C-8F3B-E374FED7DE59}" destId="{83ADB741-3DEF-6B41-A8A9-E811C128634F}" srcOrd="12" destOrd="0" presId="urn:microsoft.com/office/officeart/2005/8/layout/default"/>
    <dgm:cxn modelId="{1B27A43E-7C46-9C49-9CC4-949C86EF80E2}" type="presParOf" srcId="{F84861B3-6668-9F4C-8F3B-E374FED7DE59}" destId="{7A625282-169A-504F-9683-53E14D9F7AA9}" srcOrd="13" destOrd="0" presId="urn:microsoft.com/office/officeart/2005/8/layout/default"/>
    <dgm:cxn modelId="{791D2BAB-4DF1-F440-BE0E-57E7C8E94453}" type="presParOf" srcId="{F84861B3-6668-9F4C-8F3B-E374FED7DE59}" destId="{DA1798F3-D35C-574E-B487-CFCCF67D1FA8}" srcOrd="14" destOrd="0" presId="urn:microsoft.com/office/officeart/2005/8/layout/default"/>
    <dgm:cxn modelId="{8FDC550E-7EB9-D249-A1A2-602AA733CBE4}" type="presParOf" srcId="{F84861B3-6668-9F4C-8F3B-E374FED7DE59}" destId="{C9FEDD55-1ECB-414D-A674-C5F332E8CB40}" srcOrd="15" destOrd="0" presId="urn:microsoft.com/office/officeart/2005/8/layout/default"/>
    <dgm:cxn modelId="{4B5B1442-311C-F74F-A49B-C1C7CCB7A463}" type="presParOf" srcId="{F84861B3-6668-9F4C-8F3B-E374FED7DE59}" destId="{9D9E1E90-B779-AE45-8B02-B3F1ECCB39B5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78EBBA4-DCC5-4CB5-B1CE-EB32C76DBEE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973CA12-0B49-4A3E-B92C-059083501DD0}">
      <dgm:prSet/>
      <dgm:spPr>
        <a:solidFill>
          <a:schemeClr val="accent1"/>
        </a:solidFill>
      </dgm:spPr>
      <dgm:t>
        <a:bodyPr lIns="248399"/>
        <a:lstStyle/>
        <a:p>
          <a:r>
            <a:rPr lang="nl-NL" dirty="0">
              <a:solidFill>
                <a:schemeClr val="tx1"/>
              </a:solidFill>
            </a:rPr>
            <a:t>DESC-Methode</a:t>
          </a:r>
          <a:endParaRPr lang="en-US" dirty="0">
            <a:solidFill>
              <a:schemeClr val="tx1"/>
            </a:solidFill>
          </a:endParaRPr>
        </a:p>
      </dgm:t>
    </dgm:pt>
    <dgm:pt modelId="{B24AA04E-D0DE-4D8F-B729-74E710E567E2}" type="parTrans" cxnId="{EF7ABCB0-6C8D-4F4A-8A8C-3CB2840184F9}">
      <dgm:prSet/>
      <dgm:spPr/>
      <dgm:t>
        <a:bodyPr/>
        <a:lstStyle/>
        <a:p>
          <a:endParaRPr lang="en-US"/>
        </a:p>
      </dgm:t>
    </dgm:pt>
    <dgm:pt modelId="{F3E20F14-3D05-4780-B078-9C80438091DA}" type="sibTrans" cxnId="{EF7ABCB0-6C8D-4F4A-8A8C-3CB2840184F9}">
      <dgm:prSet/>
      <dgm:spPr/>
      <dgm:t>
        <a:bodyPr/>
        <a:lstStyle/>
        <a:p>
          <a:endParaRPr lang="en-US"/>
        </a:p>
      </dgm:t>
    </dgm:pt>
    <dgm:pt modelId="{4003C0E2-4B9F-4A6F-8D22-2F4007EA852F}">
      <dgm:prSet/>
      <dgm:spPr/>
      <dgm:t>
        <a:bodyPr/>
        <a:lstStyle/>
        <a:p>
          <a:r>
            <a:rPr lang="nl-NL"/>
            <a:t>Discribe</a:t>
          </a:r>
          <a:endParaRPr lang="en-US"/>
        </a:p>
      </dgm:t>
    </dgm:pt>
    <dgm:pt modelId="{6503559C-D767-40E5-932E-84D4E9A33439}" type="parTrans" cxnId="{3F480D7A-B49F-416C-B564-766600719DC1}">
      <dgm:prSet/>
      <dgm:spPr/>
      <dgm:t>
        <a:bodyPr/>
        <a:lstStyle/>
        <a:p>
          <a:endParaRPr lang="en-US"/>
        </a:p>
      </dgm:t>
    </dgm:pt>
    <dgm:pt modelId="{9F393A93-A4C3-4918-9730-0C425EA6C46C}" type="sibTrans" cxnId="{3F480D7A-B49F-416C-B564-766600719DC1}">
      <dgm:prSet/>
      <dgm:spPr/>
      <dgm:t>
        <a:bodyPr/>
        <a:lstStyle/>
        <a:p>
          <a:endParaRPr lang="en-US"/>
        </a:p>
      </dgm:t>
    </dgm:pt>
    <dgm:pt modelId="{AB0417CF-FD16-4DC3-9B6C-19280727C1A6}">
      <dgm:prSet/>
      <dgm:spPr/>
      <dgm:t>
        <a:bodyPr/>
        <a:lstStyle/>
        <a:p>
          <a:r>
            <a:rPr lang="nl-NL"/>
            <a:t>Express</a:t>
          </a:r>
          <a:endParaRPr lang="en-US"/>
        </a:p>
      </dgm:t>
    </dgm:pt>
    <dgm:pt modelId="{0E88EF1D-BC01-407F-9F47-85B3C83E356F}" type="parTrans" cxnId="{49425441-0A75-4938-826A-1B2BA62E9C62}">
      <dgm:prSet/>
      <dgm:spPr/>
      <dgm:t>
        <a:bodyPr/>
        <a:lstStyle/>
        <a:p>
          <a:endParaRPr lang="en-US"/>
        </a:p>
      </dgm:t>
    </dgm:pt>
    <dgm:pt modelId="{5527962D-C790-4EDF-9F70-6EB8A4883860}" type="sibTrans" cxnId="{49425441-0A75-4938-826A-1B2BA62E9C62}">
      <dgm:prSet/>
      <dgm:spPr/>
      <dgm:t>
        <a:bodyPr/>
        <a:lstStyle/>
        <a:p>
          <a:endParaRPr lang="en-US"/>
        </a:p>
      </dgm:t>
    </dgm:pt>
    <dgm:pt modelId="{1F3BF068-A307-4AB1-8374-33BFA31E1ABF}">
      <dgm:prSet/>
      <dgm:spPr/>
      <dgm:t>
        <a:bodyPr/>
        <a:lstStyle/>
        <a:p>
          <a:r>
            <a:rPr lang="nl-NL"/>
            <a:t>Specify</a:t>
          </a:r>
          <a:endParaRPr lang="en-US"/>
        </a:p>
      </dgm:t>
    </dgm:pt>
    <dgm:pt modelId="{69B84701-CB31-460F-8130-5ECFBE6C19CE}" type="parTrans" cxnId="{5FFE4BE0-5290-474D-B360-6DF7DF3DFF5A}">
      <dgm:prSet/>
      <dgm:spPr/>
      <dgm:t>
        <a:bodyPr/>
        <a:lstStyle/>
        <a:p>
          <a:endParaRPr lang="en-US"/>
        </a:p>
      </dgm:t>
    </dgm:pt>
    <dgm:pt modelId="{DCA30713-C0D6-45EC-80C4-CE05BAB45FE6}" type="sibTrans" cxnId="{5FFE4BE0-5290-474D-B360-6DF7DF3DFF5A}">
      <dgm:prSet/>
      <dgm:spPr/>
      <dgm:t>
        <a:bodyPr/>
        <a:lstStyle/>
        <a:p>
          <a:endParaRPr lang="en-US"/>
        </a:p>
      </dgm:t>
    </dgm:pt>
    <dgm:pt modelId="{912A6DD7-F3CD-4294-96EC-9CB291CE93B1}">
      <dgm:prSet/>
      <dgm:spPr/>
      <dgm:t>
        <a:bodyPr/>
        <a:lstStyle/>
        <a:p>
          <a:r>
            <a:rPr lang="nl-NL"/>
            <a:t>Concequences</a:t>
          </a:r>
          <a:endParaRPr lang="en-US"/>
        </a:p>
      </dgm:t>
    </dgm:pt>
    <dgm:pt modelId="{5DA34E33-F839-470D-9759-A8613A886DF1}" type="parTrans" cxnId="{C3348318-5538-4F49-8C92-BAEEC5B17C1B}">
      <dgm:prSet/>
      <dgm:spPr/>
      <dgm:t>
        <a:bodyPr/>
        <a:lstStyle/>
        <a:p>
          <a:endParaRPr lang="en-US"/>
        </a:p>
      </dgm:t>
    </dgm:pt>
    <dgm:pt modelId="{8DB88970-BE14-4554-ABF5-D01BF132EE13}" type="sibTrans" cxnId="{C3348318-5538-4F49-8C92-BAEEC5B17C1B}">
      <dgm:prSet/>
      <dgm:spPr/>
      <dgm:t>
        <a:bodyPr/>
        <a:lstStyle/>
        <a:p>
          <a:endParaRPr lang="en-US"/>
        </a:p>
      </dgm:t>
    </dgm:pt>
    <dgm:pt modelId="{9F1DA27E-F7E8-EA45-BD2B-72B9BE447E91}" type="pres">
      <dgm:prSet presAssocID="{A78EBBA4-DCC5-4CB5-B1CE-EB32C76DBEE2}" presName="linear" presStyleCnt="0">
        <dgm:presLayoutVars>
          <dgm:animLvl val="lvl"/>
          <dgm:resizeHandles val="exact"/>
        </dgm:presLayoutVars>
      </dgm:prSet>
      <dgm:spPr/>
    </dgm:pt>
    <dgm:pt modelId="{163D3193-8545-724D-B790-A1277B3F6011}" type="pres">
      <dgm:prSet presAssocID="{D973CA12-0B49-4A3E-B92C-059083501DD0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E0C579D-F67C-874B-A584-559322AC8A49}" type="pres">
      <dgm:prSet presAssocID="{D973CA12-0B49-4A3E-B92C-059083501DD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3CD0603-612C-7842-929C-A23736C8CEB1}" type="presOf" srcId="{A78EBBA4-DCC5-4CB5-B1CE-EB32C76DBEE2}" destId="{9F1DA27E-F7E8-EA45-BD2B-72B9BE447E91}" srcOrd="0" destOrd="0" presId="urn:microsoft.com/office/officeart/2005/8/layout/vList2"/>
    <dgm:cxn modelId="{C3348318-5538-4F49-8C92-BAEEC5B17C1B}" srcId="{D973CA12-0B49-4A3E-B92C-059083501DD0}" destId="{912A6DD7-F3CD-4294-96EC-9CB291CE93B1}" srcOrd="3" destOrd="0" parTransId="{5DA34E33-F839-470D-9759-A8613A886DF1}" sibTransId="{8DB88970-BE14-4554-ABF5-D01BF132EE13}"/>
    <dgm:cxn modelId="{6B4D7B2C-A59B-1042-A4FD-59B6CEE83592}" type="presOf" srcId="{D973CA12-0B49-4A3E-B92C-059083501DD0}" destId="{163D3193-8545-724D-B790-A1277B3F6011}" srcOrd="0" destOrd="0" presId="urn:microsoft.com/office/officeart/2005/8/layout/vList2"/>
    <dgm:cxn modelId="{49425441-0A75-4938-826A-1B2BA62E9C62}" srcId="{D973CA12-0B49-4A3E-B92C-059083501DD0}" destId="{AB0417CF-FD16-4DC3-9B6C-19280727C1A6}" srcOrd="1" destOrd="0" parTransId="{0E88EF1D-BC01-407F-9F47-85B3C83E356F}" sibTransId="{5527962D-C790-4EDF-9F70-6EB8A4883860}"/>
    <dgm:cxn modelId="{BC83F14C-8C30-7E42-8BFD-EA8FEC54A213}" type="presOf" srcId="{912A6DD7-F3CD-4294-96EC-9CB291CE93B1}" destId="{4E0C579D-F67C-874B-A584-559322AC8A49}" srcOrd="0" destOrd="3" presId="urn:microsoft.com/office/officeart/2005/8/layout/vList2"/>
    <dgm:cxn modelId="{3F480D7A-B49F-416C-B564-766600719DC1}" srcId="{D973CA12-0B49-4A3E-B92C-059083501DD0}" destId="{4003C0E2-4B9F-4A6F-8D22-2F4007EA852F}" srcOrd="0" destOrd="0" parTransId="{6503559C-D767-40E5-932E-84D4E9A33439}" sibTransId="{9F393A93-A4C3-4918-9730-0C425EA6C46C}"/>
    <dgm:cxn modelId="{81683DA1-8524-0E4B-A847-BCE1EE737ACA}" type="presOf" srcId="{4003C0E2-4B9F-4A6F-8D22-2F4007EA852F}" destId="{4E0C579D-F67C-874B-A584-559322AC8A49}" srcOrd="0" destOrd="0" presId="urn:microsoft.com/office/officeart/2005/8/layout/vList2"/>
    <dgm:cxn modelId="{EF7ABCB0-6C8D-4F4A-8A8C-3CB2840184F9}" srcId="{A78EBBA4-DCC5-4CB5-B1CE-EB32C76DBEE2}" destId="{D973CA12-0B49-4A3E-B92C-059083501DD0}" srcOrd="0" destOrd="0" parTransId="{B24AA04E-D0DE-4D8F-B729-74E710E567E2}" sibTransId="{F3E20F14-3D05-4780-B078-9C80438091DA}"/>
    <dgm:cxn modelId="{AA1CA6B7-016B-DA4A-82B8-CCD20F3486AF}" type="presOf" srcId="{AB0417CF-FD16-4DC3-9B6C-19280727C1A6}" destId="{4E0C579D-F67C-874B-A584-559322AC8A49}" srcOrd="0" destOrd="1" presId="urn:microsoft.com/office/officeart/2005/8/layout/vList2"/>
    <dgm:cxn modelId="{AAA85CD4-030E-6E42-8665-0046CEDC7AAC}" type="presOf" srcId="{1F3BF068-A307-4AB1-8374-33BFA31E1ABF}" destId="{4E0C579D-F67C-874B-A584-559322AC8A49}" srcOrd="0" destOrd="2" presId="urn:microsoft.com/office/officeart/2005/8/layout/vList2"/>
    <dgm:cxn modelId="{5FFE4BE0-5290-474D-B360-6DF7DF3DFF5A}" srcId="{D973CA12-0B49-4A3E-B92C-059083501DD0}" destId="{1F3BF068-A307-4AB1-8374-33BFA31E1ABF}" srcOrd="2" destOrd="0" parTransId="{69B84701-CB31-460F-8130-5ECFBE6C19CE}" sibTransId="{DCA30713-C0D6-45EC-80C4-CE05BAB45FE6}"/>
    <dgm:cxn modelId="{0E3D81BD-AEE6-6C4F-9046-D0A772F22DF0}" type="presParOf" srcId="{9F1DA27E-F7E8-EA45-BD2B-72B9BE447E91}" destId="{163D3193-8545-724D-B790-A1277B3F6011}" srcOrd="0" destOrd="0" presId="urn:microsoft.com/office/officeart/2005/8/layout/vList2"/>
    <dgm:cxn modelId="{977E5F4F-221E-074B-A17B-620DF57831B5}" type="presParOf" srcId="{9F1DA27E-F7E8-EA45-BD2B-72B9BE447E91}" destId="{4E0C579D-F67C-874B-A584-559322AC8A4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939A2-64E3-4AAF-B13E-75C0929E6ECE}">
      <dsp:nvSpPr>
        <dsp:cNvPr id="0" name=""/>
        <dsp:cNvSpPr/>
      </dsp:nvSpPr>
      <dsp:spPr>
        <a:xfrm>
          <a:off x="1579524" y="229818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68D9C-127D-4E7B-9CA7-A48BE01E4712}">
      <dsp:nvSpPr>
        <dsp:cNvPr id="0" name=""/>
        <dsp:cNvSpPr/>
      </dsp:nvSpPr>
      <dsp:spPr>
        <a:xfrm>
          <a:off x="391524" y="2644281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Wat is het doel van deze training?</a:t>
          </a:r>
          <a:endParaRPr lang="en-US" sz="2400" kern="1200" dirty="0"/>
        </a:p>
      </dsp:txBody>
      <dsp:txXfrm>
        <a:off x="391524" y="2644281"/>
        <a:ext cx="4320000" cy="720000"/>
      </dsp:txXfrm>
    </dsp:sp>
    <dsp:sp modelId="{B04F1556-518D-4E1D-975D-B680297CFCEA}">
      <dsp:nvSpPr>
        <dsp:cNvPr id="0" name=""/>
        <dsp:cNvSpPr/>
      </dsp:nvSpPr>
      <dsp:spPr>
        <a:xfrm>
          <a:off x="6655525" y="229818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F315B9-E3EA-4136-8B1E-C3CA7218D219}">
      <dsp:nvSpPr>
        <dsp:cNvPr id="0" name=""/>
        <dsp:cNvSpPr/>
      </dsp:nvSpPr>
      <dsp:spPr>
        <a:xfrm>
          <a:off x="5467525" y="2644281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Wie zijn jullie, stel jezelf voor!</a:t>
          </a:r>
          <a:endParaRPr lang="en-US" sz="2400" kern="1200"/>
        </a:p>
      </dsp:txBody>
      <dsp:txXfrm>
        <a:off x="5467525" y="2644281"/>
        <a:ext cx="432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7441F1-CA12-416B-BDBA-1A86A4CDB5EB}">
      <dsp:nvSpPr>
        <dsp:cNvPr id="0" name=""/>
        <dsp:cNvSpPr/>
      </dsp:nvSpPr>
      <dsp:spPr>
        <a:xfrm>
          <a:off x="0" y="660"/>
          <a:ext cx="6254749" cy="15450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934176-1661-47C7-BDF2-5EFF9FB846D5}">
      <dsp:nvSpPr>
        <dsp:cNvPr id="0" name=""/>
        <dsp:cNvSpPr/>
      </dsp:nvSpPr>
      <dsp:spPr>
        <a:xfrm>
          <a:off x="467366" y="348288"/>
          <a:ext cx="849756" cy="8497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CEA8D-58B9-4706-B510-5AB32EA77DB9}">
      <dsp:nvSpPr>
        <dsp:cNvPr id="0" name=""/>
        <dsp:cNvSpPr/>
      </dsp:nvSpPr>
      <dsp:spPr>
        <a:xfrm>
          <a:off x="1784489" y="660"/>
          <a:ext cx="4470260" cy="15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14" tIns="163514" rIns="163514" bIns="16351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Het ontstaan van Surant</a:t>
          </a:r>
          <a:endParaRPr lang="en-US" sz="2500" kern="1200"/>
        </a:p>
      </dsp:txBody>
      <dsp:txXfrm>
        <a:off x="1784489" y="660"/>
        <a:ext cx="4470260" cy="1545012"/>
      </dsp:txXfrm>
    </dsp:sp>
    <dsp:sp modelId="{1B7FC0E5-1A53-426C-A5F6-0ACFB7B64FC7}">
      <dsp:nvSpPr>
        <dsp:cNvPr id="0" name=""/>
        <dsp:cNvSpPr/>
      </dsp:nvSpPr>
      <dsp:spPr>
        <a:xfrm>
          <a:off x="0" y="1931926"/>
          <a:ext cx="6254749" cy="15450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5A5C3B-9F65-4A9A-B0BC-E8FE512486D2}">
      <dsp:nvSpPr>
        <dsp:cNvPr id="0" name=""/>
        <dsp:cNvSpPr/>
      </dsp:nvSpPr>
      <dsp:spPr>
        <a:xfrm>
          <a:off x="467366" y="2279554"/>
          <a:ext cx="849756" cy="84975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239D9-7A85-4A34-8644-BBF7B82CB50C}">
      <dsp:nvSpPr>
        <dsp:cNvPr id="0" name=""/>
        <dsp:cNvSpPr/>
      </dsp:nvSpPr>
      <dsp:spPr>
        <a:xfrm>
          <a:off x="1784489" y="1931926"/>
          <a:ext cx="4470260" cy="15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14" tIns="163514" rIns="163514" bIns="16351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Missie en visie van Surant</a:t>
          </a:r>
          <a:endParaRPr lang="en-US" sz="2500" kern="1200"/>
        </a:p>
      </dsp:txBody>
      <dsp:txXfrm>
        <a:off x="1784489" y="1931926"/>
        <a:ext cx="4470260" cy="1545012"/>
      </dsp:txXfrm>
    </dsp:sp>
    <dsp:sp modelId="{7FD5921C-2FB2-4126-83C7-D5BB79890B20}">
      <dsp:nvSpPr>
        <dsp:cNvPr id="0" name=""/>
        <dsp:cNvSpPr/>
      </dsp:nvSpPr>
      <dsp:spPr>
        <a:xfrm>
          <a:off x="0" y="3863192"/>
          <a:ext cx="6254749" cy="15450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7D83ED-674E-4457-8A98-402FE8336CA1}">
      <dsp:nvSpPr>
        <dsp:cNvPr id="0" name=""/>
        <dsp:cNvSpPr/>
      </dsp:nvSpPr>
      <dsp:spPr>
        <a:xfrm>
          <a:off x="467366" y="4210819"/>
          <a:ext cx="849756" cy="84975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EDF64C-5E27-42FB-9711-9F3401D9AA46}">
      <dsp:nvSpPr>
        <dsp:cNvPr id="0" name=""/>
        <dsp:cNvSpPr/>
      </dsp:nvSpPr>
      <dsp:spPr>
        <a:xfrm>
          <a:off x="1784489" y="3863192"/>
          <a:ext cx="4470260" cy="15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14" tIns="163514" rIns="163514" bIns="16351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Binnen en buiten RIC</a:t>
          </a:r>
          <a:endParaRPr lang="en-US" sz="2500" kern="1200" dirty="0"/>
        </a:p>
      </dsp:txBody>
      <dsp:txXfrm>
        <a:off x="1784489" y="3863192"/>
        <a:ext cx="4470260" cy="15450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BE6A0-0CBE-45E4-807D-C19A7A90AC7D}">
      <dsp:nvSpPr>
        <dsp:cNvPr id="0" name=""/>
        <dsp:cNvSpPr/>
      </dsp:nvSpPr>
      <dsp:spPr>
        <a:xfrm>
          <a:off x="495262" y="904942"/>
          <a:ext cx="802880" cy="8028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7D2F6-B4A8-46D0-B350-42C6BCE9854B}">
      <dsp:nvSpPr>
        <dsp:cNvPr id="0" name=""/>
        <dsp:cNvSpPr/>
      </dsp:nvSpPr>
      <dsp:spPr>
        <a:xfrm>
          <a:off x="4612" y="1975485"/>
          <a:ext cx="1784179" cy="713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Wonen </a:t>
          </a:r>
          <a:endParaRPr lang="en-US" sz="2400" kern="1200"/>
        </a:p>
      </dsp:txBody>
      <dsp:txXfrm>
        <a:off x="4612" y="1975485"/>
        <a:ext cx="1784179" cy="713671"/>
      </dsp:txXfrm>
    </dsp:sp>
    <dsp:sp modelId="{1E9B99E6-EFA9-4F63-8FFE-F212F72877A3}">
      <dsp:nvSpPr>
        <dsp:cNvPr id="0" name=""/>
        <dsp:cNvSpPr/>
      </dsp:nvSpPr>
      <dsp:spPr>
        <a:xfrm>
          <a:off x="2591673" y="904942"/>
          <a:ext cx="802880" cy="8028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84C370-B690-4049-B940-DA88D2DA741B}">
      <dsp:nvSpPr>
        <dsp:cNvPr id="0" name=""/>
        <dsp:cNvSpPr/>
      </dsp:nvSpPr>
      <dsp:spPr>
        <a:xfrm>
          <a:off x="2101024" y="1975485"/>
          <a:ext cx="1784179" cy="713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Inkomsten en financiën</a:t>
          </a:r>
          <a:endParaRPr lang="en-US" sz="2400" kern="1200"/>
        </a:p>
      </dsp:txBody>
      <dsp:txXfrm>
        <a:off x="2101024" y="1975485"/>
        <a:ext cx="1784179" cy="713671"/>
      </dsp:txXfrm>
    </dsp:sp>
    <dsp:sp modelId="{C33F3FE7-83B9-4CB7-8D90-90A1284884A6}">
      <dsp:nvSpPr>
        <dsp:cNvPr id="0" name=""/>
        <dsp:cNvSpPr/>
      </dsp:nvSpPr>
      <dsp:spPr>
        <a:xfrm>
          <a:off x="4688084" y="904942"/>
          <a:ext cx="802880" cy="8028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9166A-F1DE-4E18-BA1B-146347DF6DF2}">
      <dsp:nvSpPr>
        <dsp:cNvPr id="0" name=""/>
        <dsp:cNvSpPr/>
      </dsp:nvSpPr>
      <dsp:spPr>
        <a:xfrm>
          <a:off x="4197435" y="1975485"/>
          <a:ext cx="1784179" cy="713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Werk en opleidingen</a:t>
          </a:r>
          <a:endParaRPr lang="en-US" sz="2400" kern="1200"/>
        </a:p>
      </dsp:txBody>
      <dsp:txXfrm>
        <a:off x="4197435" y="1975485"/>
        <a:ext cx="1784179" cy="713671"/>
      </dsp:txXfrm>
    </dsp:sp>
    <dsp:sp modelId="{22C55DDE-7FA6-4948-A3B9-6EEEDC98608D}">
      <dsp:nvSpPr>
        <dsp:cNvPr id="0" name=""/>
        <dsp:cNvSpPr/>
      </dsp:nvSpPr>
      <dsp:spPr>
        <a:xfrm>
          <a:off x="6784495" y="904942"/>
          <a:ext cx="802880" cy="8028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D172B-7DAA-4F1E-BAAB-261128BBB8D6}">
      <dsp:nvSpPr>
        <dsp:cNvPr id="0" name=""/>
        <dsp:cNvSpPr/>
      </dsp:nvSpPr>
      <dsp:spPr>
        <a:xfrm>
          <a:off x="6293846" y="1975485"/>
          <a:ext cx="1784179" cy="713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Regelzaken</a:t>
          </a:r>
          <a:endParaRPr lang="en-US" sz="2400" kern="1200"/>
        </a:p>
      </dsp:txBody>
      <dsp:txXfrm>
        <a:off x="6293846" y="1975485"/>
        <a:ext cx="1784179" cy="713671"/>
      </dsp:txXfrm>
    </dsp:sp>
    <dsp:sp modelId="{DE00169C-BCAC-4CF6-95C6-F224D08EA6B3}">
      <dsp:nvSpPr>
        <dsp:cNvPr id="0" name=""/>
        <dsp:cNvSpPr/>
      </dsp:nvSpPr>
      <dsp:spPr>
        <a:xfrm>
          <a:off x="8880906" y="904942"/>
          <a:ext cx="802880" cy="8028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85719-ACC8-4BE2-993D-6DD906399D4F}">
      <dsp:nvSpPr>
        <dsp:cNvPr id="0" name=""/>
        <dsp:cNvSpPr/>
      </dsp:nvSpPr>
      <dsp:spPr>
        <a:xfrm>
          <a:off x="8390257" y="1975485"/>
          <a:ext cx="1784179" cy="713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Gezondheid en zorg</a:t>
          </a:r>
          <a:endParaRPr lang="en-US" sz="2400" kern="1200"/>
        </a:p>
      </dsp:txBody>
      <dsp:txXfrm>
        <a:off x="8390257" y="1975485"/>
        <a:ext cx="1784179" cy="7136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671602-80D7-8247-87FD-D6A9C6248324}">
      <dsp:nvSpPr>
        <dsp:cNvPr id="0" name=""/>
        <dsp:cNvSpPr/>
      </dsp:nvSpPr>
      <dsp:spPr>
        <a:xfrm>
          <a:off x="0" y="660"/>
          <a:ext cx="625474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1E2491-BB75-004A-BF8F-7A3540A3204B}">
      <dsp:nvSpPr>
        <dsp:cNvPr id="0" name=""/>
        <dsp:cNvSpPr/>
      </dsp:nvSpPr>
      <dsp:spPr>
        <a:xfrm>
          <a:off x="0" y="660"/>
          <a:ext cx="6254749" cy="600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Wees proactief</a:t>
          </a:r>
          <a:endParaRPr lang="en-US" sz="2800" kern="1200"/>
        </a:p>
      </dsp:txBody>
      <dsp:txXfrm>
        <a:off x="0" y="660"/>
        <a:ext cx="6254749" cy="600838"/>
      </dsp:txXfrm>
    </dsp:sp>
    <dsp:sp modelId="{F3427D95-548F-7B4C-B820-479527C6C172}">
      <dsp:nvSpPr>
        <dsp:cNvPr id="0" name=""/>
        <dsp:cNvSpPr/>
      </dsp:nvSpPr>
      <dsp:spPr>
        <a:xfrm>
          <a:off x="0" y="601498"/>
          <a:ext cx="6254749" cy="0"/>
        </a:xfrm>
        <a:prstGeom prst="line">
          <a:avLst/>
        </a:prstGeom>
        <a:solidFill>
          <a:schemeClr val="accent5">
            <a:hueOff val="2389335"/>
            <a:satOff val="-5105"/>
            <a:lumOff val="-2132"/>
            <a:alphaOff val="0"/>
          </a:schemeClr>
        </a:solidFill>
        <a:ln w="12700" cap="flat" cmpd="sng" algn="in">
          <a:solidFill>
            <a:schemeClr val="accent5">
              <a:hueOff val="2389335"/>
              <a:satOff val="-5105"/>
              <a:lumOff val="-21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98373D-E362-3C46-8845-E7B9A0462B88}">
      <dsp:nvSpPr>
        <dsp:cNvPr id="0" name=""/>
        <dsp:cNvSpPr/>
      </dsp:nvSpPr>
      <dsp:spPr>
        <a:xfrm>
          <a:off x="0" y="601498"/>
          <a:ext cx="6254749" cy="600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Communiceer goed met elkaar</a:t>
          </a:r>
          <a:endParaRPr lang="en-US" sz="2800" kern="1200"/>
        </a:p>
      </dsp:txBody>
      <dsp:txXfrm>
        <a:off x="0" y="601498"/>
        <a:ext cx="6254749" cy="600838"/>
      </dsp:txXfrm>
    </dsp:sp>
    <dsp:sp modelId="{6A80F299-0CF7-6340-890E-8C7829BE6F54}">
      <dsp:nvSpPr>
        <dsp:cNvPr id="0" name=""/>
        <dsp:cNvSpPr/>
      </dsp:nvSpPr>
      <dsp:spPr>
        <a:xfrm>
          <a:off x="0" y="1202336"/>
          <a:ext cx="6254749" cy="0"/>
        </a:xfrm>
        <a:prstGeom prst="line">
          <a:avLst/>
        </a:prstGeom>
        <a:solidFill>
          <a:schemeClr val="accent5">
            <a:hueOff val="4778670"/>
            <a:satOff val="-10209"/>
            <a:lumOff val="-4265"/>
            <a:alphaOff val="0"/>
          </a:schemeClr>
        </a:solidFill>
        <a:ln w="12700" cap="flat" cmpd="sng" algn="in">
          <a:solidFill>
            <a:schemeClr val="accent5">
              <a:hueOff val="4778670"/>
              <a:satOff val="-10209"/>
              <a:lumOff val="-42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0CB45A-AB03-FF44-B642-A7C66DC26CEB}">
      <dsp:nvSpPr>
        <dsp:cNvPr id="0" name=""/>
        <dsp:cNvSpPr/>
      </dsp:nvSpPr>
      <dsp:spPr>
        <a:xfrm>
          <a:off x="0" y="1202336"/>
          <a:ext cx="6254749" cy="600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Signaleer problemen</a:t>
          </a:r>
          <a:endParaRPr lang="en-US" sz="2800" kern="1200"/>
        </a:p>
      </dsp:txBody>
      <dsp:txXfrm>
        <a:off x="0" y="1202336"/>
        <a:ext cx="6254749" cy="600838"/>
      </dsp:txXfrm>
    </dsp:sp>
    <dsp:sp modelId="{8364F9EB-8DC7-8E49-A9F7-73E1493B983A}">
      <dsp:nvSpPr>
        <dsp:cNvPr id="0" name=""/>
        <dsp:cNvSpPr/>
      </dsp:nvSpPr>
      <dsp:spPr>
        <a:xfrm>
          <a:off x="0" y="1803175"/>
          <a:ext cx="6254749" cy="0"/>
        </a:xfrm>
        <a:prstGeom prst="line">
          <a:avLst/>
        </a:prstGeom>
        <a:solidFill>
          <a:schemeClr val="accent5">
            <a:hueOff val="7168005"/>
            <a:satOff val="-15314"/>
            <a:lumOff val="-6397"/>
            <a:alphaOff val="0"/>
          </a:schemeClr>
        </a:solidFill>
        <a:ln w="12700" cap="flat" cmpd="sng" algn="in">
          <a:solidFill>
            <a:schemeClr val="accent5">
              <a:hueOff val="7168005"/>
              <a:satOff val="-15314"/>
              <a:lumOff val="-63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A76DE-81D1-E648-80CA-B8894D9F6AF5}">
      <dsp:nvSpPr>
        <dsp:cNvPr id="0" name=""/>
        <dsp:cNvSpPr/>
      </dsp:nvSpPr>
      <dsp:spPr>
        <a:xfrm>
          <a:off x="0" y="1803175"/>
          <a:ext cx="6254749" cy="600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Professionele houding</a:t>
          </a:r>
          <a:endParaRPr lang="en-US" sz="2800" kern="1200"/>
        </a:p>
      </dsp:txBody>
      <dsp:txXfrm>
        <a:off x="0" y="1803175"/>
        <a:ext cx="6254749" cy="600838"/>
      </dsp:txXfrm>
    </dsp:sp>
    <dsp:sp modelId="{6BF2699C-B7C7-6747-BAD9-7AEC388B3C3E}">
      <dsp:nvSpPr>
        <dsp:cNvPr id="0" name=""/>
        <dsp:cNvSpPr/>
      </dsp:nvSpPr>
      <dsp:spPr>
        <a:xfrm>
          <a:off x="0" y="2404013"/>
          <a:ext cx="6254749" cy="0"/>
        </a:xfrm>
        <a:prstGeom prst="line">
          <a:avLst/>
        </a:prstGeom>
        <a:solidFill>
          <a:schemeClr val="accent5">
            <a:hueOff val="9557340"/>
            <a:satOff val="-20419"/>
            <a:lumOff val="-8529"/>
            <a:alphaOff val="0"/>
          </a:schemeClr>
        </a:solidFill>
        <a:ln w="12700" cap="flat" cmpd="sng" algn="in">
          <a:solidFill>
            <a:schemeClr val="accent5">
              <a:hueOff val="9557340"/>
              <a:satOff val="-20419"/>
              <a:lumOff val="-8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AEC48-24F5-0F4B-A31D-DEBC56C0FFF9}">
      <dsp:nvSpPr>
        <dsp:cNvPr id="0" name=""/>
        <dsp:cNvSpPr/>
      </dsp:nvSpPr>
      <dsp:spPr>
        <a:xfrm>
          <a:off x="0" y="2404013"/>
          <a:ext cx="6254749" cy="600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Houd je aan afspraken</a:t>
          </a:r>
          <a:endParaRPr lang="en-US" sz="2800" kern="1200"/>
        </a:p>
      </dsp:txBody>
      <dsp:txXfrm>
        <a:off x="0" y="2404013"/>
        <a:ext cx="6254749" cy="600838"/>
      </dsp:txXfrm>
    </dsp:sp>
    <dsp:sp modelId="{19DA6380-58C9-C645-9DC5-A846E332D643}">
      <dsp:nvSpPr>
        <dsp:cNvPr id="0" name=""/>
        <dsp:cNvSpPr/>
      </dsp:nvSpPr>
      <dsp:spPr>
        <a:xfrm>
          <a:off x="0" y="3004851"/>
          <a:ext cx="6254749" cy="0"/>
        </a:xfrm>
        <a:prstGeom prst="line">
          <a:avLst/>
        </a:prstGeom>
        <a:solidFill>
          <a:schemeClr val="accent5">
            <a:hueOff val="11946675"/>
            <a:satOff val="-25523"/>
            <a:lumOff val="-10662"/>
            <a:alphaOff val="0"/>
          </a:schemeClr>
        </a:solidFill>
        <a:ln w="12700" cap="flat" cmpd="sng" algn="in">
          <a:solidFill>
            <a:schemeClr val="accent5">
              <a:hueOff val="11946675"/>
              <a:satOff val="-25523"/>
              <a:lumOff val="-106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58BE98-1551-3C4E-8672-0757408967AE}">
      <dsp:nvSpPr>
        <dsp:cNvPr id="0" name=""/>
        <dsp:cNvSpPr/>
      </dsp:nvSpPr>
      <dsp:spPr>
        <a:xfrm>
          <a:off x="0" y="3004851"/>
          <a:ext cx="6254749" cy="600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Open staan voor feedback</a:t>
          </a:r>
          <a:endParaRPr lang="en-US" sz="2800" kern="1200"/>
        </a:p>
      </dsp:txBody>
      <dsp:txXfrm>
        <a:off x="0" y="3004851"/>
        <a:ext cx="6254749" cy="600838"/>
      </dsp:txXfrm>
    </dsp:sp>
    <dsp:sp modelId="{388C783C-D394-D64F-A654-B7EF62FA2FDC}">
      <dsp:nvSpPr>
        <dsp:cNvPr id="0" name=""/>
        <dsp:cNvSpPr/>
      </dsp:nvSpPr>
      <dsp:spPr>
        <a:xfrm>
          <a:off x="0" y="3605689"/>
          <a:ext cx="6254749" cy="0"/>
        </a:xfrm>
        <a:prstGeom prst="line">
          <a:avLst/>
        </a:prstGeom>
        <a:solidFill>
          <a:schemeClr val="accent5">
            <a:hueOff val="14336010"/>
            <a:satOff val="-30628"/>
            <a:lumOff val="-12794"/>
            <a:alphaOff val="0"/>
          </a:schemeClr>
        </a:solidFill>
        <a:ln w="12700" cap="flat" cmpd="sng" algn="in">
          <a:solidFill>
            <a:schemeClr val="accent5">
              <a:hueOff val="14336010"/>
              <a:satOff val="-30628"/>
              <a:lumOff val="-127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FE390-6E9F-B742-8CB3-D514C50101B6}">
      <dsp:nvSpPr>
        <dsp:cNvPr id="0" name=""/>
        <dsp:cNvSpPr/>
      </dsp:nvSpPr>
      <dsp:spPr>
        <a:xfrm>
          <a:off x="0" y="3605689"/>
          <a:ext cx="6254749" cy="600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Werk planmatig en doelgericht</a:t>
          </a:r>
          <a:endParaRPr lang="en-US" sz="2800" kern="1200"/>
        </a:p>
      </dsp:txBody>
      <dsp:txXfrm>
        <a:off x="0" y="3605689"/>
        <a:ext cx="6254749" cy="600838"/>
      </dsp:txXfrm>
    </dsp:sp>
    <dsp:sp modelId="{EDB9AB86-A425-3540-AD60-1FFA8F7E2C41}">
      <dsp:nvSpPr>
        <dsp:cNvPr id="0" name=""/>
        <dsp:cNvSpPr/>
      </dsp:nvSpPr>
      <dsp:spPr>
        <a:xfrm>
          <a:off x="0" y="4206528"/>
          <a:ext cx="6254749" cy="0"/>
        </a:xfrm>
        <a:prstGeom prst="line">
          <a:avLst/>
        </a:prstGeom>
        <a:solidFill>
          <a:schemeClr val="accent5">
            <a:hueOff val="16725344"/>
            <a:satOff val="-35732"/>
            <a:lumOff val="-14927"/>
            <a:alphaOff val="0"/>
          </a:schemeClr>
        </a:solidFill>
        <a:ln w="12700" cap="flat" cmpd="sng" algn="in">
          <a:solidFill>
            <a:schemeClr val="accent5">
              <a:hueOff val="16725344"/>
              <a:satOff val="-35732"/>
              <a:lumOff val="-149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AC76F3-720C-9F47-A347-81BFD8CDA518}">
      <dsp:nvSpPr>
        <dsp:cNvPr id="0" name=""/>
        <dsp:cNvSpPr/>
      </dsp:nvSpPr>
      <dsp:spPr>
        <a:xfrm>
          <a:off x="0" y="4206528"/>
          <a:ext cx="6254749" cy="600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Deel geen persoonlijke info met clienten</a:t>
          </a:r>
          <a:endParaRPr lang="en-US" sz="2800" kern="1200"/>
        </a:p>
      </dsp:txBody>
      <dsp:txXfrm>
        <a:off x="0" y="4206528"/>
        <a:ext cx="6254749" cy="600838"/>
      </dsp:txXfrm>
    </dsp:sp>
    <dsp:sp modelId="{E78C0E7A-5277-EF43-B0A7-BD8937F3A772}">
      <dsp:nvSpPr>
        <dsp:cNvPr id="0" name=""/>
        <dsp:cNvSpPr/>
      </dsp:nvSpPr>
      <dsp:spPr>
        <a:xfrm>
          <a:off x="0" y="4807366"/>
          <a:ext cx="6254749" cy="0"/>
        </a:xfrm>
        <a:prstGeom prst="line">
          <a:avLst/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in">
          <a:solidFill>
            <a:schemeClr val="accent5">
              <a:hueOff val="19114680"/>
              <a:satOff val="-40837"/>
              <a:lumOff val="-1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84AA1-FC53-214F-A99C-1EDAE6EC3AB1}">
      <dsp:nvSpPr>
        <dsp:cNvPr id="0" name=""/>
        <dsp:cNvSpPr/>
      </dsp:nvSpPr>
      <dsp:spPr>
        <a:xfrm>
          <a:off x="0" y="4807366"/>
          <a:ext cx="6254749" cy="600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Meld altijd onveilige sitauties</a:t>
          </a:r>
          <a:endParaRPr lang="en-US" sz="2800" kern="1200"/>
        </a:p>
      </dsp:txBody>
      <dsp:txXfrm>
        <a:off x="0" y="4807366"/>
        <a:ext cx="6254749" cy="6008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172E1-2092-4932-99BD-3DFCF441AB83}">
      <dsp:nvSpPr>
        <dsp:cNvPr id="0" name=""/>
        <dsp:cNvSpPr/>
      </dsp:nvSpPr>
      <dsp:spPr>
        <a:xfrm>
          <a:off x="0" y="2245"/>
          <a:ext cx="5994400" cy="11378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2C421E-489F-4C1D-A272-4ADF05BA9A5A}">
      <dsp:nvSpPr>
        <dsp:cNvPr id="0" name=""/>
        <dsp:cNvSpPr/>
      </dsp:nvSpPr>
      <dsp:spPr>
        <a:xfrm>
          <a:off x="344208" y="258268"/>
          <a:ext cx="625834" cy="62583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EF4EDA-2519-41D3-A948-0D9537BECF94}">
      <dsp:nvSpPr>
        <dsp:cNvPr id="0" name=""/>
        <dsp:cNvSpPr/>
      </dsp:nvSpPr>
      <dsp:spPr>
        <a:xfrm>
          <a:off x="1314251" y="2245"/>
          <a:ext cx="4680148" cy="1137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426" tIns="120426" rIns="120426" bIns="12042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b="1" kern="1200"/>
            <a:t>Waar staat oplossingsgericht werken voor?</a:t>
          </a:r>
          <a:endParaRPr lang="en-US" sz="2200" kern="1200"/>
        </a:p>
      </dsp:txBody>
      <dsp:txXfrm>
        <a:off x="1314251" y="2245"/>
        <a:ext cx="4680148" cy="1137880"/>
      </dsp:txXfrm>
    </dsp:sp>
    <dsp:sp modelId="{4F609614-DB78-4AF4-8CE3-37530B876B90}">
      <dsp:nvSpPr>
        <dsp:cNvPr id="0" name=""/>
        <dsp:cNvSpPr/>
      </dsp:nvSpPr>
      <dsp:spPr>
        <a:xfrm>
          <a:off x="0" y="1424595"/>
          <a:ext cx="5994400" cy="11378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1F9D7E-F63A-403C-801A-39F141DD8F6A}">
      <dsp:nvSpPr>
        <dsp:cNvPr id="0" name=""/>
        <dsp:cNvSpPr/>
      </dsp:nvSpPr>
      <dsp:spPr>
        <a:xfrm>
          <a:off x="344208" y="1680618"/>
          <a:ext cx="625834" cy="62583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C67D9-781E-47C0-9096-D5A3DBFB79D2}">
      <dsp:nvSpPr>
        <dsp:cNvPr id="0" name=""/>
        <dsp:cNvSpPr/>
      </dsp:nvSpPr>
      <dsp:spPr>
        <a:xfrm>
          <a:off x="1314251" y="1424595"/>
          <a:ext cx="2697480" cy="1137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426" tIns="120426" rIns="120426" bIns="12042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b="1" kern="1200"/>
            <a:t>Basisprincipes </a:t>
          </a:r>
          <a:endParaRPr lang="en-US" sz="2200" kern="1200"/>
        </a:p>
      </dsp:txBody>
      <dsp:txXfrm>
        <a:off x="1314251" y="1424595"/>
        <a:ext cx="2697480" cy="1137880"/>
      </dsp:txXfrm>
    </dsp:sp>
    <dsp:sp modelId="{5B6FEA93-68C8-4B84-B77F-52D89B1006F1}">
      <dsp:nvSpPr>
        <dsp:cNvPr id="0" name=""/>
        <dsp:cNvSpPr/>
      </dsp:nvSpPr>
      <dsp:spPr>
        <a:xfrm>
          <a:off x="4011731" y="1424595"/>
          <a:ext cx="1982668" cy="1137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426" tIns="120426" rIns="120426" bIns="120426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- Schaal en wondervragen</a:t>
          </a:r>
          <a:endParaRPr lang="en-US" sz="1200" kern="120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- Uitzonderingen uitvragen</a:t>
          </a:r>
          <a:endParaRPr lang="en-US" sz="1200" kern="120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- Complimenteren</a:t>
          </a:r>
          <a:endParaRPr lang="en-US" sz="1200" kern="1200"/>
        </a:p>
      </dsp:txBody>
      <dsp:txXfrm>
        <a:off x="4011731" y="1424595"/>
        <a:ext cx="1982668" cy="1137880"/>
      </dsp:txXfrm>
    </dsp:sp>
    <dsp:sp modelId="{D5996CF1-3CA2-472F-A700-A269CF09D922}">
      <dsp:nvSpPr>
        <dsp:cNvPr id="0" name=""/>
        <dsp:cNvSpPr/>
      </dsp:nvSpPr>
      <dsp:spPr>
        <a:xfrm>
          <a:off x="0" y="2846945"/>
          <a:ext cx="5994400" cy="11378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76F789-B8D3-4F38-942E-D9ABC4E810B6}">
      <dsp:nvSpPr>
        <dsp:cNvPr id="0" name=""/>
        <dsp:cNvSpPr/>
      </dsp:nvSpPr>
      <dsp:spPr>
        <a:xfrm>
          <a:off x="344208" y="3102968"/>
          <a:ext cx="625834" cy="62583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9ED528-555F-4D4B-B1D0-CB7D3DAD872C}">
      <dsp:nvSpPr>
        <dsp:cNvPr id="0" name=""/>
        <dsp:cNvSpPr/>
      </dsp:nvSpPr>
      <dsp:spPr>
        <a:xfrm>
          <a:off x="1314251" y="2846945"/>
          <a:ext cx="2697480" cy="1137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426" tIns="120426" rIns="120426" bIns="12042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b="1" kern="1200"/>
            <a:t>Communicatieve vaardigheden</a:t>
          </a:r>
          <a:endParaRPr lang="en-US" sz="2200" kern="1200"/>
        </a:p>
      </dsp:txBody>
      <dsp:txXfrm>
        <a:off x="1314251" y="2846945"/>
        <a:ext cx="2697480" cy="1137880"/>
      </dsp:txXfrm>
    </dsp:sp>
    <dsp:sp modelId="{417D3098-1279-479E-9788-9B5E0AD43DBE}">
      <dsp:nvSpPr>
        <dsp:cNvPr id="0" name=""/>
        <dsp:cNvSpPr/>
      </dsp:nvSpPr>
      <dsp:spPr>
        <a:xfrm>
          <a:off x="4011731" y="2846945"/>
          <a:ext cx="1982668" cy="1137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426" tIns="120426" rIns="120426" bIns="120426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- OMA</a:t>
          </a:r>
          <a:endParaRPr lang="en-US" sz="1200" kern="120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- LSD</a:t>
          </a:r>
          <a:endParaRPr lang="en-US" sz="1200" kern="120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- NIVEA</a:t>
          </a:r>
          <a:endParaRPr lang="en-US" sz="1200" kern="120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- OEN</a:t>
          </a:r>
          <a:endParaRPr lang="en-US" sz="1200" kern="1200"/>
        </a:p>
      </dsp:txBody>
      <dsp:txXfrm>
        <a:off x="4011731" y="2846945"/>
        <a:ext cx="1982668" cy="1137880"/>
      </dsp:txXfrm>
    </dsp:sp>
    <dsp:sp modelId="{6BB77F88-23F3-40F8-A814-5184B5BFDB39}">
      <dsp:nvSpPr>
        <dsp:cNvPr id="0" name=""/>
        <dsp:cNvSpPr/>
      </dsp:nvSpPr>
      <dsp:spPr>
        <a:xfrm>
          <a:off x="0" y="4269295"/>
          <a:ext cx="5994400" cy="11378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BC296C-EFD5-40B0-A387-D312424C0AC6}">
      <dsp:nvSpPr>
        <dsp:cNvPr id="0" name=""/>
        <dsp:cNvSpPr/>
      </dsp:nvSpPr>
      <dsp:spPr>
        <a:xfrm>
          <a:off x="344208" y="4525318"/>
          <a:ext cx="625834" cy="62583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2B86D-CE73-41AD-9E0F-B1044A398F70}">
      <dsp:nvSpPr>
        <dsp:cNvPr id="0" name=""/>
        <dsp:cNvSpPr/>
      </dsp:nvSpPr>
      <dsp:spPr>
        <a:xfrm>
          <a:off x="1314251" y="4269295"/>
          <a:ext cx="4680148" cy="1137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426" tIns="120426" rIns="120426" bIns="12042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b="1" kern="1200"/>
            <a:t>Ga in duo’s oefenen</a:t>
          </a:r>
          <a:endParaRPr lang="en-US" sz="2200" kern="1200"/>
        </a:p>
      </dsp:txBody>
      <dsp:txXfrm>
        <a:off x="1314251" y="4269295"/>
        <a:ext cx="4680148" cy="11378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0E249-AF63-41B7-AF8D-A16C0CF8C76A}">
      <dsp:nvSpPr>
        <dsp:cNvPr id="0" name=""/>
        <dsp:cNvSpPr/>
      </dsp:nvSpPr>
      <dsp:spPr>
        <a:xfrm>
          <a:off x="988899" y="557541"/>
          <a:ext cx="1063125" cy="10631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3944C-CE38-49FA-8588-2D5492366C11}">
      <dsp:nvSpPr>
        <dsp:cNvPr id="0" name=""/>
        <dsp:cNvSpPr/>
      </dsp:nvSpPr>
      <dsp:spPr>
        <a:xfrm>
          <a:off x="1712" y="1727264"/>
          <a:ext cx="3037500" cy="45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nl-NL" sz="2000" kern="1200"/>
            <a:t>Waarom deze methode?</a:t>
          </a:r>
          <a:endParaRPr lang="en-US" sz="2000" kern="1200"/>
        </a:p>
      </dsp:txBody>
      <dsp:txXfrm>
        <a:off x="1712" y="1727264"/>
        <a:ext cx="3037500" cy="455625"/>
      </dsp:txXfrm>
    </dsp:sp>
    <dsp:sp modelId="{6EF3B75C-939A-4617-87F9-4109EE50A625}">
      <dsp:nvSpPr>
        <dsp:cNvPr id="0" name=""/>
        <dsp:cNvSpPr/>
      </dsp:nvSpPr>
      <dsp:spPr>
        <a:xfrm>
          <a:off x="1712" y="2232469"/>
          <a:ext cx="3037500" cy="80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46EBF-0968-4295-834D-A5171C3FC4FC}">
      <dsp:nvSpPr>
        <dsp:cNvPr id="0" name=""/>
        <dsp:cNvSpPr/>
      </dsp:nvSpPr>
      <dsp:spPr>
        <a:xfrm>
          <a:off x="4557962" y="557541"/>
          <a:ext cx="1063125" cy="10631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88B55C-3AC5-4476-9729-942C9942A5B1}">
      <dsp:nvSpPr>
        <dsp:cNvPr id="0" name=""/>
        <dsp:cNvSpPr/>
      </dsp:nvSpPr>
      <dsp:spPr>
        <a:xfrm>
          <a:off x="3570774" y="1727264"/>
          <a:ext cx="3037500" cy="45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nl-NL" sz="2000" kern="1200"/>
            <a:t>Basisprincipes</a:t>
          </a:r>
          <a:endParaRPr lang="en-US" sz="2000" kern="1200"/>
        </a:p>
      </dsp:txBody>
      <dsp:txXfrm>
        <a:off x="3570774" y="1727264"/>
        <a:ext cx="3037500" cy="455625"/>
      </dsp:txXfrm>
    </dsp:sp>
    <dsp:sp modelId="{4DCC24D8-6D7B-4CD5-A16F-52532B18F91A}">
      <dsp:nvSpPr>
        <dsp:cNvPr id="0" name=""/>
        <dsp:cNvSpPr/>
      </dsp:nvSpPr>
      <dsp:spPr>
        <a:xfrm>
          <a:off x="3924066" y="2188204"/>
          <a:ext cx="3037500" cy="80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nl-NL" sz="1600" kern="1200" dirty="0"/>
            <a:t>- Meegaan met weerstand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nl-NL" sz="1600" kern="1200" dirty="0"/>
            <a:t>- Reflectief luisteren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nl-NL" sz="1600" kern="1200" dirty="0"/>
            <a:t>- Ondersteunen en bevestigen</a:t>
          </a:r>
          <a:endParaRPr lang="en-US" sz="1600" kern="1200" dirty="0"/>
        </a:p>
      </dsp:txBody>
      <dsp:txXfrm>
        <a:off x="3924066" y="2188204"/>
        <a:ext cx="3037500" cy="804089"/>
      </dsp:txXfrm>
    </dsp:sp>
    <dsp:sp modelId="{4155B5C5-ADB5-4DB7-B17A-9D4674A70F2B}">
      <dsp:nvSpPr>
        <dsp:cNvPr id="0" name=""/>
        <dsp:cNvSpPr/>
      </dsp:nvSpPr>
      <dsp:spPr>
        <a:xfrm>
          <a:off x="8127025" y="557541"/>
          <a:ext cx="1063125" cy="10631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89AB1-6164-4938-80BC-122BFA36FAD3}">
      <dsp:nvSpPr>
        <dsp:cNvPr id="0" name=""/>
        <dsp:cNvSpPr/>
      </dsp:nvSpPr>
      <dsp:spPr>
        <a:xfrm>
          <a:off x="7139837" y="1727264"/>
          <a:ext cx="3037500" cy="45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nl-NL" sz="2000" kern="1200"/>
            <a:t>Ga in duo’s oefenen</a:t>
          </a:r>
          <a:endParaRPr lang="en-US" sz="2000" kern="1200"/>
        </a:p>
      </dsp:txBody>
      <dsp:txXfrm>
        <a:off x="7139837" y="1727264"/>
        <a:ext cx="3037500" cy="455625"/>
      </dsp:txXfrm>
    </dsp:sp>
    <dsp:sp modelId="{0546CF9A-5E06-4B65-9511-F8E496AA46C1}">
      <dsp:nvSpPr>
        <dsp:cNvPr id="0" name=""/>
        <dsp:cNvSpPr/>
      </dsp:nvSpPr>
      <dsp:spPr>
        <a:xfrm>
          <a:off x="7139837" y="2232469"/>
          <a:ext cx="3037500" cy="80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B26B9-BD9F-404B-8673-288B976A5448}">
      <dsp:nvSpPr>
        <dsp:cNvPr id="0" name=""/>
        <dsp:cNvSpPr/>
      </dsp:nvSpPr>
      <dsp:spPr>
        <a:xfrm>
          <a:off x="3479" y="572631"/>
          <a:ext cx="1883720" cy="11302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Schuldhulp</a:t>
          </a:r>
          <a:endParaRPr lang="en-US" sz="1800" kern="1200"/>
        </a:p>
      </dsp:txBody>
      <dsp:txXfrm>
        <a:off x="3479" y="572631"/>
        <a:ext cx="1883720" cy="1130232"/>
      </dsp:txXfrm>
    </dsp:sp>
    <dsp:sp modelId="{788389D4-18FD-1F4B-B68E-B4ADDFD6D523}">
      <dsp:nvSpPr>
        <dsp:cNvPr id="0" name=""/>
        <dsp:cNvSpPr/>
      </dsp:nvSpPr>
      <dsp:spPr>
        <a:xfrm>
          <a:off x="2075571" y="572631"/>
          <a:ext cx="1883720" cy="11302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Wordt Vervolgd</a:t>
          </a:r>
          <a:endParaRPr lang="en-US" sz="1800" kern="1200"/>
        </a:p>
      </dsp:txBody>
      <dsp:txXfrm>
        <a:off x="2075571" y="572631"/>
        <a:ext cx="1883720" cy="1130232"/>
      </dsp:txXfrm>
    </dsp:sp>
    <dsp:sp modelId="{C609887B-B05F-A24C-A973-8C2E16A4C440}">
      <dsp:nvSpPr>
        <dsp:cNvPr id="0" name=""/>
        <dsp:cNvSpPr/>
      </dsp:nvSpPr>
      <dsp:spPr>
        <a:xfrm>
          <a:off x="4147664" y="572631"/>
          <a:ext cx="1883720" cy="11302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Klusloket</a:t>
          </a:r>
          <a:endParaRPr lang="en-US" sz="1800" kern="1200"/>
        </a:p>
      </dsp:txBody>
      <dsp:txXfrm>
        <a:off x="4147664" y="572631"/>
        <a:ext cx="1883720" cy="1130232"/>
      </dsp:txXfrm>
    </dsp:sp>
    <dsp:sp modelId="{D1E6AAF5-1DC0-7946-9FD8-F9F9770AF606}">
      <dsp:nvSpPr>
        <dsp:cNvPr id="0" name=""/>
        <dsp:cNvSpPr/>
      </dsp:nvSpPr>
      <dsp:spPr>
        <a:xfrm>
          <a:off x="6219757" y="572631"/>
          <a:ext cx="1883720" cy="11302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Gestolen Tijd</a:t>
          </a:r>
          <a:endParaRPr lang="en-US" sz="1800" kern="1200"/>
        </a:p>
      </dsp:txBody>
      <dsp:txXfrm>
        <a:off x="6219757" y="572631"/>
        <a:ext cx="1883720" cy="1130232"/>
      </dsp:txXfrm>
    </dsp:sp>
    <dsp:sp modelId="{149F66C3-D141-4C4E-8994-3C0F307617CC}">
      <dsp:nvSpPr>
        <dsp:cNvPr id="0" name=""/>
        <dsp:cNvSpPr/>
      </dsp:nvSpPr>
      <dsp:spPr>
        <a:xfrm>
          <a:off x="8291850" y="572631"/>
          <a:ext cx="1883720" cy="113023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SOOS</a:t>
          </a:r>
          <a:endParaRPr lang="en-US" sz="1800" kern="1200"/>
        </a:p>
      </dsp:txBody>
      <dsp:txXfrm>
        <a:off x="8291850" y="572631"/>
        <a:ext cx="1883720" cy="1130232"/>
      </dsp:txXfrm>
    </dsp:sp>
    <dsp:sp modelId="{825BF1B2-E3D4-8946-B64B-DE39A642A023}">
      <dsp:nvSpPr>
        <dsp:cNvPr id="0" name=""/>
        <dsp:cNvSpPr/>
      </dsp:nvSpPr>
      <dsp:spPr>
        <a:xfrm>
          <a:off x="1039525" y="1891236"/>
          <a:ext cx="1883720" cy="11302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Carrousel</a:t>
          </a:r>
          <a:endParaRPr lang="en-US" sz="1800" kern="1200"/>
        </a:p>
      </dsp:txBody>
      <dsp:txXfrm>
        <a:off x="1039525" y="1891236"/>
        <a:ext cx="1883720" cy="1130232"/>
      </dsp:txXfrm>
    </dsp:sp>
    <dsp:sp modelId="{83ADB741-3DEF-6B41-A8A9-E811C128634F}">
      <dsp:nvSpPr>
        <dsp:cNvPr id="0" name=""/>
        <dsp:cNvSpPr/>
      </dsp:nvSpPr>
      <dsp:spPr>
        <a:xfrm>
          <a:off x="3111618" y="1891236"/>
          <a:ext cx="1883720" cy="11302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Yoga</a:t>
          </a:r>
          <a:endParaRPr lang="en-US" sz="1800" kern="1200"/>
        </a:p>
      </dsp:txBody>
      <dsp:txXfrm>
        <a:off x="3111618" y="1891236"/>
        <a:ext cx="1883720" cy="1130232"/>
      </dsp:txXfrm>
    </dsp:sp>
    <dsp:sp modelId="{DA1798F3-D35C-574E-B487-CFCCF67D1FA8}">
      <dsp:nvSpPr>
        <dsp:cNvPr id="0" name=""/>
        <dsp:cNvSpPr/>
      </dsp:nvSpPr>
      <dsp:spPr>
        <a:xfrm>
          <a:off x="5183711" y="1891236"/>
          <a:ext cx="1883720" cy="11302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Tijd voor werk</a:t>
          </a:r>
          <a:endParaRPr lang="en-US" sz="1800" kern="1200"/>
        </a:p>
      </dsp:txBody>
      <dsp:txXfrm>
        <a:off x="5183711" y="1891236"/>
        <a:ext cx="1883720" cy="1130232"/>
      </dsp:txXfrm>
    </dsp:sp>
    <dsp:sp modelId="{9D9E1E90-B779-AE45-8B02-B3F1ECCB39B5}">
      <dsp:nvSpPr>
        <dsp:cNvPr id="0" name=""/>
        <dsp:cNvSpPr/>
      </dsp:nvSpPr>
      <dsp:spPr>
        <a:xfrm>
          <a:off x="7255803" y="1891236"/>
          <a:ext cx="1883720" cy="11302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Nazorggesprekken</a:t>
          </a:r>
          <a:endParaRPr lang="en-US" sz="1800" kern="1200"/>
        </a:p>
      </dsp:txBody>
      <dsp:txXfrm>
        <a:off x="7255803" y="1891236"/>
        <a:ext cx="1883720" cy="11302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3D3193-8545-724D-B790-A1277B3F6011}">
      <dsp:nvSpPr>
        <dsp:cNvPr id="0" name=""/>
        <dsp:cNvSpPr/>
      </dsp:nvSpPr>
      <dsp:spPr>
        <a:xfrm>
          <a:off x="0" y="262057"/>
          <a:ext cx="6254749" cy="1521000"/>
        </a:xfrm>
        <a:prstGeom prst="roundRect">
          <a:avLst/>
        </a:prstGeom>
        <a:solidFill>
          <a:schemeClr val="accent1"/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399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6500" kern="1200" dirty="0">
              <a:solidFill>
                <a:schemeClr val="tx1"/>
              </a:solidFill>
            </a:rPr>
            <a:t>DESC-Methode</a:t>
          </a:r>
          <a:endParaRPr lang="en-US" sz="6500" kern="1200" dirty="0">
            <a:solidFill>
              <a:schemeClr val="tx1"/>
            </a:solidFill>
          </a:endParaRPr>
        </a:p>
      </dsp:txBody>
      <dsp:txXfrm>
        <a:off x="74249" y="336306"/>
        <a:ext cx="6106251" cy="1372502"/>
      </dsp:txXfrm>
    </dsp:sp>
    <dsp:sp modelId="{4E0C579D-F67C-874B-A584-559322AC8A49}">
      <dsp:nvSpPr>
        <dsp:cNvPr id="0" name=""/>
        <dsp:cNvSpPr/>
      </dsp:nvSpPr>
      <dsp:spPr>
        <a:xfrm>
          <a:off x="0" y="1783057"/>
          <a:ext cx="6254749" cy="3363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588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5100" kern="1200"/>
            <a:t>Discribe</a:t>
          </a:r>
          <a:endParaRPr lang="en-US" sz="5100" kern="1200"/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5100" kern="1200"/>
            <a:t>Express</a:t>
          </a:r>
          <a:endParaRPr lang="en-US" sz="5100" kern="1200"/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5100" kern="1200"/>
            <a:t>Specify</a:t>
          </a:r>
          <a:endParaRPr lang="en-US" sz="5100" kern="1200"/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5100" kern="1200"/>
            <a:t>Concequences</a:t>
          </a:r>
          <a:endParaRPr lang="en-US" sz="5100" kern="1200"/>
        </a:p>
      </dsp:txBody>
      <dsp:txXfrm>
        <a:off x="0" y="1783057"/>
        <a:ext cx="6254749" cy="3363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AB3A824-1A51-4B26-AD58-A6D8E14F6C04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1967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8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4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E5059C3-6A89-4494-99FF-5A4D6FFD50EB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585550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074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24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0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64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7D525BB-DA17-4BA0-B3C8-3AC3ABC827E6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72611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CBC1C18-307B-4F68-A007-B5B542270E8D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89520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455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F53344-3782-AD48-BDE2-A5A6E7A626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8000" dirty="0"/>
              <a:t>Starters </a:t>
            </a:r>
            <a:br>
              <a:rPr lang="nl-NL" sz="8000" dirty="0"/>
            </a:br>
            <a:r>
              <a:rPr lang="nl-NL" sz="8000" dirty="0"/>
              <a:t>training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BF6484A-E436-8C44-9334-B77904A7A4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Stichting </a:t>
            </a:r>
            <a:r>
              <a:rPr lang="nl-NL" dirty="0" err="1"/>
              <a:t>Surant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9875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0E67EA6-7D3F-5441-AE0D-2EE847B96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Deel 2 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7E64B05-0643-8846-9B3F-043113E111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Werkmethoden</a:t>
            </a:r>
          </a:p>
        </p:txBody>
      </p:sp>
    </p:spTree>
    <p:extLst>
      <p:ext uri="{BB962C8B-B14F-4D97-AF65-F5344CB8AC3E}">
        <p14:creationId xmlns:p14="http://schemas.microsoft.com/office/powerpoint/2010/main" val="1456712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2A1C0E-57EE-3A45-A971-85D5BC51B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5106"/>
            <a:ext cx="3384329" cy="5421435"/>
          </a:xfrm>
        </p:spPr>
        <p:txBody>
          <a:bodyPr anchor="ctr">
            <a:normAutofit/>
          </a:bodyPr>
          <a:lstStyle/>
          <a:p>
            <a:r>
              <a:rPr lang="nl-NL" sz="4400" dirty="0"/>
              <a:t>Oplossingsgericht werken</a:t>
            </a:r>
          </a:p>
        </p:txBody>
      </p:sp>
      <p:graphicFrame>
        <p:nvGraphicFramePr>
          <p:cNvPr id="6" name="Tijdelijke aanduiding voor inhoud 3">
            <a:extLst>
              <a:ext uri="{FF2B5EF4-FFF2-40B4-BE49-F238E27FC236}">
                <a16:creationId xmlns:a16="http://schemas.microsoft.com/office/drawing/2014/main" id="{CC7D6083-88F5-474F-B336-B5F0042221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972534"/>
              </p:ext>
            </p:extLst>
          </p:nvPr>
        </p:nvGraphicFramePr>
        <p:xfrm>
          <a:off x="5280025" y="644525"/>
          <a:ext cx="5994400" cy="5409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9599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F9AD39C-6DC3-8846-AFDD-C1888A0037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Pauze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BAA9031C-21DC-854D-B914-66C23B0167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30 minuten</a:t>
            </a:r>
          </a:p>
        </p:txBody>
      </p:sp>
    </p:spTree>
    <p:extLst>
      <p:ext uri="{BB962C8B-B14F-4D97-AF65-F5344CB8AC3E}">
        <p14:creationId xmlns:p14="http://schemas.microsoft.com/office/powerpoint/2010/main" val="1111821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2851334-6CB3-DD48-B8D8-B3A868701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nl-NL" sz="3700"/>
              <a:t>Werkprotocollen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590C4895-E6DD-6E40-9559-F41BF36EC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4363595" cy="3593591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Tijd om jullie kennis te testen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8BFCE65-AD3F-BC46-A3CB-08D465DAC1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8193" y="2436909"/>
            <a:ext cx="3593591" cy="359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511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96E3FB-FEFC-3149-972D-FB2294F30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Werkprotocollen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12E8CF-4401-194D-9398-6E6860F812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1721224"/>
            <a:ext cx="4800600" cy="4184276"/>
          </a:xfrm>
        </p:spPr>
        <p:txBody>
          <a:bodyPr>
            <a:normAutofit lnSpcReduction="10000"/>
          </a:bodyPr>
          <a:lstStyle/>
          <a:p>
            <a:r>
              <a:rPr lang="nl-NL" dirty="0"/>
              <a:t>Omgang cliënten</a:t>
            </a:r>
          </a:p>
          <a:p>
            <a:r>
              <a:rPr lang="nl-NL" dirty="0"/>
              <a:t>Geen privé gegevens delen</a:t>
            </a:r>
          </a:p>
          <a:p>
            <a:r>
              <a:rPr lang="nl-NL" dirty="0"/>
              <a:t>Kledingvoorschriften</a:t>
            </a:r>
          </a:p>
          <a:p>
            <a:r>
              <a:rPr lang="nl-NL" dirty="0"/>
              <a:t>Werken in het binnen RIC</a:t>
            </a:r>
          </a:p>
          <a:p>
            <a:r>
              <a:rPr lang="nl-NL" dirty="0"/>
              <a:t>Geen spullen meenemen</a:t>
            </a:r>
          </a:p>
          <a:p>
            <a:r>
              <a:rPr lang="nl-NL" dirty="0"/>
              <a:t>Verboden middelen</a:t>
            </a:r>
          </a:p>
          <a:p>
            <a:r>
              <a:rPr lang="nl-NL" dirty="0"/>
              <a:t>Legitimatie verplicht</a:t>
            </a:r>
          </a:p>
          <a:p>
            <a:r>
              <a:rPr lang="nl-NL" dirty="0"/>
              <a:t>Bereikbaar zijn</a:t>
            </a:r>
          </a:p>
          <a:p>
            <a:r>
              <a:rPr lang="nl-NL" dirty="0"/>
              <a:t>Meldingsplicht</a:t>
            </a:r>
          </a:p>
          <a:p>
            <a:r>
              <a:rPr lang="nl-NL" dirty="0"/>
              <a:t>Professionele afstand</a:t>
            </a:r>
          </a:p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7F54141-1B4E-C149-8A79-FE8F98451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7796" y="1721224"/>
            <a:ext cx="4800600" cy="4184276"/>
          </a:xfrm>
        </p:spPr>
        <p:txBody>
          <a:bodyPr>
            <a:normAutofit lnSpcReduction="10000"/>
          </a:bodyPr>
          <a:lstStyle/>
          <a:p>
            <a:r>
              <a:rPr lang="nl-NL" dirty="0"/>
              <a:t>Werktijden</a:t>
            </a:r>
          </a:p>
          <a:p>
            <a:r>
              <a:rPr lang="nl-NL" dirty="0"/>
              <a:t>Absentie en vakanties</a:t>
            </a:r>
          </a:p>
          <a:p>
            <a:endParaRPr lang="nl-NL" dirty="0"/>
          </a:p>
          <a:p>
            <a:r>
              <a:rPr lang="nl-NL" dirty="0"/>
              <a:t>Veiligheid waarborgen</a:t>
            </a:r>
          </a:p>
          <a:p>
            <a:pPr lvl="1"/>
            <a:r>
              <a:rPr lang="nl-NL" dirty="0"/>
              <a:t>Gebruik pieper</a:t>
            </a:r>
          </a:p>
          <a:p>
            <a:pPr lvl="1"/>
            <a:r>
              <a:rPr lang="nl-NL" dirty="0"/>
              <a:t>Geheimhoudingsplicht</a:t>
            </a:r>
          </a:p>
          <a:p>
            <a:pPr lvl="1"/>
            <a:r>
              <a:rPr lang="nl-NL" dirty="0"/>
              <a:t>Privacy </a:t>
            </a:r>
          </a:p>
        </p:txBody>
      </p:sp>
    </p:spTree>
    <p:extLst>
      <p:ext uri="{BB962C8B-B14F-4D97-AF65-F5344CB8AC3E}">
        <p14:creationId xmlns:p14="http://schemas.microsoft.com/office/powerpoint/2010/main" val="334658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27FE65-8BEE-B54A-827A-711851C48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668669"/>
            <a:ext cx="10178322" cy="1492132"/>
          </a:xfrm>
        </p:spPr>
        <p:txBody>
          <a:bodyPr/>
          <a:lstStyle/>
          <a:p>
            <a:r>
              <a:rPr lang="nl-NL" dirty="0"/>
              <a:t>Motiverende gespreksvoering</a:t>
            </a:r>
          </a:p>
        </p:txBody>
      </p:sp>
      <p:graphicFrame>
        <p:nvGraphicFramePr>
          <p:cNvPr id="9" name="Tijdelijke aanduiding voor inhoud 2">
            <a:extLst>
              <a:ext uri="{FF2B5EF4-FFF2-40B4-BE49-F238E27FC236}">
                <a16:creationId xmlns:a16="http://schemas.microsoft.com/office/drawing/2014/main" id="{1B867D3A-C7D0-2046-ADEB-C7D91C9D6A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834195"/>
              </p:ext>
            </p:extLst>
          </p:nvPr>
        </p:nvGraphicFramePr>
        <p:xfrm>
          <a:off x="1250950" y="2160801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2803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8F102AB-C658-7D46-A65F-93D3B7FCEF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Pauze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09071DB0-836B-CA4E-9017-27D1270702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15 minuten</a:t>
            </a:r>
          </a:p>
        </p:txBody>
      </p:sp>
    </p:spTree>
    <p:extLst>
      <p:ext uri="{BB962C8B-B14F-4D97-AF65-F5344CB8AC3E}">
        <p14:creationId xmlns:p14="http://schemas.microsoft.com/office/powerpoint/2010/main" val="2010249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8679B74-43B3-134C-9E65-50259C480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Deel 3 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D8613BE-78DE-0444-AE11-E4F328C49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2929" y="5159781"/>
            <a:ext cx="7605179" cy="951135"/>
          </a:xfrm>
        </p:spPr>
        <p:txBody>
          <a:bodyPr>
            <a:noAutofit/>
          </a:bodyPr>
          <a:lstStyle/>
          <a:p>
            <a:r>
              <a:rPr lang="nl-NL" sz="3200" dirty="0"/>
              <a:t>Verdiepende informatie</a:t>
            </a:r>
          </a:p>
        </p:txBody>
      </p:sp>
    </p:spTree>
    <p:extLst>
      <p:ext uri="{BB962C8B-B14F-4D97-AF65-F5344CB8AC3E}">
        <p14:creationId xmlns:p14="http://schemas.microsoft.com/office/powerpoint/2010/main" val="215041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6C477A-EA32-1E45-9D78-362E8C996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nl-NL"/>
              <a:t>Projecten Surant</a:t>
            </a:r>
            <a:endParaRPr lang="nl-NL" dirty="0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DEEEF02D-4738-4F63-A469-F8497461A9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878035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4769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95526-F6D2-7A42-A3E6-862F6E33C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4525"/>
            <a:ext cx="3384329" cy="5408866"/>
          </a:xfrm>
        </p:spPr>
        <p:txBody>
          <a:bodyPr anchor="ctr">
            <a:normAutofit/>
          </a:bodyPr>
          <a:lstStyle/>
          <a:p>
            <a:r>
              <a:rPr lang="nl-NL" sz="4000"/>
              <a:t>Afstand en nabijheid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BBEBB215-12BF-49FA-910D-781D2A9D1B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698016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180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191CDFF6-EAA3-544B-B0A9-BBB144244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nl-NL" dirty="0"/>
              <a:t>Introductie</a:t>
            </a:r>
          </a:p>
        </p:txBody>
      </p:sp>
      <p:graphicFrame>
        <p:nvGraphicFramePr>
          <p:cNvPr id="8" name="Tijdelijke aanduiding voor inhoud 5">
            <a:extLst>
              <a:ext uri="{FF2B5EF4-FFF2-40B4-BE49-F238E27FC236}">
                <a16:creationId xmlns:a16="http://schemas.microsoft.com/office/drawing/2014/main" id="{B7B2DF3B-F821-4352-AC02-A376AECC2F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55875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3188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5579E7-7EDC-FF4C-AC20-5E54F10D7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Evaluatie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829CB1-9ED8-4A48-A4ED-8F1C9D0A5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8700" y="2248590"/>
            <a:ext cx="4800600" cy="3619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- </a:t>
            </a:r>
            <a:r>
              <a:rPr lang="nl-NL" b="1" dirty="0"/>
              <a:t>Deel 1 – Algemene informatie</a:t>
            </a:r>
          </a:p>
          <a:p>
            <a:r>
              <a:rPr lang="nl-NL" dirty="0"/>
              <a:t>Werkwijze </a:t>
            </a:r>
            <a:r>
              <a:rPr lang="nl-NL" dirty="0" err="1"/>
              <a:t>Surant</a:t>
            </a:r>
            <a:endParaRPr lang="nl-NL" dirty="0"/>
          </a:p>
          <a:p>
            <a:r>
              <a:rPr lang="nl-NL" dirty="0"/>
              <a:t>Werkzaamheden en verwachtingen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Deel 2 - Werkmethoden</a:t>
            </a:r>
          </a:p>
          <a:p>
            <a:r>
              <a:rPr lang="nl-NL" dirty="0"/>
              <a:t>Oplossingsgericht werken</a:t>
            </a:r>
          </a:p>
          <a:p>
            <a:r>
              <a:rPr lang="nl-NL" dirty="0"/>
              <a:t>Werkprotocollen</a:t>
            </a:r>
          </a:p>
          <a:p>
            <a:r>
              <a:rPr lang="nl-NL" dirty="0"/>
              <a:t>Motiverende gespreksvoering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2C33AAB-DD8D-7B4B-B704-16699D3C2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9300" y="2248590"/>
            <a:ext cx="4800600" cy="3619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Deel 3 – Verdiepende informatie</a:t>
            </a:r>
          </a:p>
          <a:p>
            <a:r>
              <a:rPr lang="nl-NL" dirty="0"/>
              <a:t>Projecten Surant</a:t>
            </a:r>
          </a:p>
          <a:p>
            <a:r>
              <a:rPr lang="nl-NL" dirty="0"/>
              <a:t>Afstand en nabijheid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6D3C270-E842-094B-AFB5-C1487E544260}"/>
              </a:ext>
            </a:extLst>
          </p:cNvPr>
          <p:cNvSpPr txBox="1"/>
          <p:nvPr/>
        </p:nvSpPr>
        <p:spPr>
          <a:xfrm>
            <a:off x="1251678" y="1128451"/>
            <a:ext cx="7954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2">
                    <a:lumMod val="25000"/>
                  </a:schemeClr>
                </a:solidFill>
              </a:rPr>
              <a:t>Waar hebben we het vandaag over gehad?</a:t>
            </a:r>
          </a:p>
        </p:txBody>
      </p:sp>
    </p:spTree>
    <p:extLst>
      <p:ext uri="{BB962C8B-B14F-4D97-AF65-F5344CB8AC3E}">
        <p14:creationId xmlns:p14="http://schemas.microsoft.com/office/powerpoint/2010/main" val="1749357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31D954EA-DED3-2A4E-B6FF-520EC9BC5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nl-NL" sz="4400"/>
              <a:t>Evaluatie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2F17A3B-9556-1940-8C4C-25AB7D463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4363595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Schrijf op over vandaag:</a:t>
            </a:r>
          </a:p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3 Positieve punten </a:t>
            </a:r>
          </a:p>
          <a:p>
            <a:r>
              <a:rPr lang="nl-NL" dirty="0">
                <a:solidFill>
                  <a:schemeClr val="tx1"/>
                </a:solidFill>
              </a:rPr>
              <a:t>3 Verbeterpunten 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CD38B35C-2102-5149-9E54-BE318031FA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8193" y="853757"/>
            <a:ext cx="5176744" cy="517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28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2698A3A-EDED-7B40-AAC0-166A99B4BC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5400" dirty="0"/>
              <a:t>Bedankt voor jullie aandacht en inzet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9354F0BE-67B1-EF4C-8A45-7523CB69FB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Stichting </a:t>
            </a:r>
            <a:r>
              <a:rPr lang="nl-NL" dirty="0" err="1"/>
              <a:t>surant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229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4EED787-1CA3-044B-85BF-5D398FAE8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A313369-485F-FA45-9FCC-4CB440A155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1633927"/>
            <a:ext cx="5108994" cy="4841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Deel 1 – Algemene informatie</a:t>
            </a:r>
          </a:p>
          <a:p>
            <a:r>
              <a:rPr lang="nl-NL" dirty="0"/>
              <a:t>Introductie</a:t>
            </a:r>
          </a:p>
          <a:p>
            <a:r>
              <a:rPr lang="nl-NL" dirty="0"/>
              <a:t>Werkwijze </a:t>
            </a:r>
            <a:r>
              <a:rPr lang="nl-NL" dirty="0" err="1"/>
              <a:t>Surant</a:t>
            </a:r>
            <a:endParaRPr lang="nl-NL" dirty="0"/>
          </a:p>
          <a:p>
            <a:r>
              <a:rPr lang="nl-NL" dirty="0"/>
              <a:t>Werkzaamheden en verwachtingen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Deel 2 - Werkmethoden</a:t>
            </a:r>
          </a:p>
          <a:p>
            <a:r>
              <a:rPr lang="nl-NL" dirty="0"/>
              <a:t>Oplossingsgericht werken</a:t>
            </a:r>
          </a:p>
          <a:p>
            <a:r>
              <a:rPr lang="nl-NL" dirty="0"/>
              <a:t>Werkprotocollen</a:t>
            </a:r>
          </a:p>
          <a:p>
            <a:r>
              <a:rPr lang="nl-NL" dirty="0"/>
              <a:t>Motiverende gespreksvoering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B7BBFF7-6911-594F-AC14-FE0032612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9400" y="1633928"/>
            <a:ext cx="4800600" cy="4391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Deel 3 – Verdiepende informatie</a:t>
            </a:r>
          </a:p>
          <a:p>
            <a:r>
              <a:rPr lang="nl-NL" dirty="0"/>
              <a:t>Projecten Surant</a:t>
            </a:r>
          </a:p>
          <a:p>
            <a:r>
              <a:rPr lang="nl-NL" dirty="0"/>
              <a:t>Afstand en nabijheid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333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0C51704E-B688-D64D-9C2B-433C46E4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/>
          <a:lstStyle/>
          <a:p>
            <a:r>
              <a:rPr lang="nl-NL" dirty="0"/>
              <a:t>Deel 1 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73683F1F-FC45-7646-B290-54FFA5E0D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/>
          <a:p>
            <a:r>
              <a:rPr lang="nl-NL" sz="3200" dirty="0"/>
              <a:t>Algemene Kennis</a:t>
            </a:r>
          </a:p>
        </p:txBody>
      </p:sp>
    </p:spTree>
    <p:extLst>
      <p:ext uri="{BB962C8B-B14F-4D97-AF65-F5344CB8AC3E}">
        <p14:creationId xmlns:p14="http://schemas.microsoft.com/office/powerpoint/2010/main" val="4081522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D72A2FF-33CF-1445-9BCD-438D6FCA9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4525"/>
            <a:ext cx="3384329" cy="5408866"/>
          </a:xfrm>
        </p:spPr>
        <p:txBody>
          <a:bodyPr anchor="ctr">
            <a:normAutofit/>
          </a:bodyPr>
          <a:lstStyle/>
          <a:p>
            <a:r>
              <a:rPr lang="nl-NL" sz="4000"/>
              <a:t>Werkwijze Surant</a:t>
            </a:r>
          </a:p>
        </p:txBody>
      </p:sp>
      <p:graphicFrame>
        <p:nvGraphicFramePr>
          <p:cNvPr id="7" name="Tijdelijke aanduiding voor inhoud 4">
            <a:extLst>
              <a:ext uri="{FF2B5EF4-FFF2-40B4-BE49-F238E27FC236}">
                <a16:creationId xmlns:a16="http://schemas.microsoft.com/office/drawing/2014/main" id="{7D186B19-825C-4C7A-BDF4-9C81225602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24503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967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4CFA73-8CFB-7845-862E-8129C2124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nl-NL"/>
              <a:t>5 Leefgebieden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EB19C80-0E1D-4867-A10E-2E99E2E3C2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287729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2794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873A1B-548F-104C-B8E9-FF3B9C99C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Werkzaamheden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8AD142-44B0-3141-8A1A-8800188676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Binnen RIC</a:t>
            </a:r>
          </a:p>
          <a:p>
            <a:r>
              <a:rPr lang="nl-NL" dirty="0"/>
              <a:t>Contact cliënten</a:t>
            </a:r>
          </a:p>
          <a:p>
            <a:r>
              <a:rPr lang="nl-NL" dirty="0"/>
              <a:t>Intakegesprekken</a:t>
            </a:r>
          </a:p>
          <a:p>
            <a:r>
              <a:rPr lang="nl-NL" dirty="0"/>
              <a:t>Evaluatiegesprekken</a:t>
            </a:r>
          </a:p>
          <a:p>
            <a:r>
              <a:rPr lang="nl-NL" dirty="0"/>
              <a:t>Rapporteren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4214DC1-6233-0440-957E-A85643159E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Buiten RIC</a:t>
            </a:r>
          </a:p>
          <a:p>
            <a:r>
              <a:rPr lang="nl-NL" dirty="0"/>
              <a:t>Dag start</a:t>
            </a:r>
          </a:p>
          <a:p>
            <a:r>
              <a:rPr lang="nl-NL" dirty="0"/>
              <a:t>Bureaudienst</a:t>
            </a:r>
          </a:p>
          <a:p>
            <a:r>
              <a:rPr lang="nl-NL" dirty="0"/>
              <a:t>Flyeren</a:t>
            </a:r>
          </a:p>
          <a:p>
            <a:r>
              <a:rPr lang="nl-NL" dirty="0"/>
              <a:t>Bellen cliënten</a:t>
            </a:r>
          </a:p>
          <a:p>
            <a:r>
              <a:rPr lang="nl-NL" dirty="0"/>
              <a:t>Bijeenkomsten organiseren</a:t>
            </a:r>
          </a:p>
        </p:txBody>
      </p:sp>
    </p:spTree>
    <p:extLst>
      <p:ext uri="{BB962C8B-B14F-4D97-AF65-F5344CB8AC3E}">
        <p14:creationId xmlns:p14="http://schemas.microsoft.com/office/powerpoint/2010/main" val="878901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13AF71-84E5-BA47-91F5-9B7AD79B7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4525"/>
            <a:ext cx="3384329" cy="5408866"/>
          </a:xfrm>
        </p:spPr>
        <p:txBody>
          <a:bodyPr anchor="ctr">
            <a:normAutofit/>
          </a:bodyPr>
          <a:lstStyle/>
          <a:p>
            <a:r>
              <a:rPr lang="nl-NL" sz="3100"/>
              <a:t>Verwachtingen</a:t>
            </a:r>
          </a:p>
        </p:txBody>
      </p:sp>
      <p:graphicFrame>
        <p:nvGraphicFramePr>
          <p:cNvPr id="16" name="Tijdelijke aanduiding voor inhoud 2">
            <a:extLst>
              <a:ext uri="{FF2B5EF4-FFF2-40B4-BE49-F238E27FC236}">
                <a16:creationId xmlns:a16="http://schemas.microsoft.com/office/drawing/2014/main" id="{F97319FC-1BF2-4AC5-9971-6D9132494B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253384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6901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8F102AB-C658-7D46-A65F-93D3B7FCEF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Pauze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09071DB0-836B-CA4E-9017-27D1270702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15 minuten</a:t>
            </a:r>
          </a:p>
        </p:txBody>
      </p:sp>
    </p:spTree>
    <p:extLst>
      <p:ext uri="{BB962C8B-B14F-4D97-AF65-F5344CB8AC3E}">
        <p14:creationId xmlns:p14="http://schemas.microsoft.com/office/powerpoint/2010/main" val="79962415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Aangepast 3">
      <a:dk1>
        <a:srgbClr val="000000"/>
      </a:dk1>
      <a:lt1>
        <a:srgbClr val="FFFFFF"/>
      </a:lt1>
      <a:dk2>
        <a:srgbClr val="26563C"/>
      </a:dk2>
      <a:lt2>
        <a:srgbClr val="F3F3F2"/>
      </a:lt2>
      <a:accent1>
        <a:srgbClr val="FFB725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4DF52CD1518440A9410417543192CF" ma:contentTypeVersion="7" ma:contentTypeDescription="Een nieuw document maken." ma:contentTypeScope="" ma:versionID="d289ffadce6c0121f828c9255dcbf8ea">
  <xsd:schema xmlns:xsd="http://www.w3.org/2001/XMLSchema" xmlns:xs="http://www.w3.org/2001/XMLSchema" xmlns:p="http://schemas.microsoft.com/office/2006/metadata/properties" xmlns:ns3="d665bda0-32f6-4388-bc96-c7f43a2006b3" targetNamespace="http://schemas.microsoft.com/office/2006/metadata/properties" ma:root="true" ma:fieldsID="3544a6ccd7b620fd134923cc41733a02" ns3:_="">
    <xsd:import namespace="d665bda0-32f6-4388-bc96-c7f43a2006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65bda0-32f6-4388-bc96-c7f43a2006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787C64-3BA3-40FC-975F-DBD5EBA295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65bda0-32f6-4388-bc96-c7f43a2006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13A334-03BD-40EB-840D-CE5FBC9A0D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6488B0-9FA9-4336-8309-0148615C34B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329</Words>
  <Application>Microsoft Office PowerPoint</Application>
  <PresentationFormat>Widescreen</PresentationFormat>
  <Paragraphs>141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Gill Sans MT</vt:lpstr>
      <vt:lpstr>Impact</vt:lpstr>
      <vt:lpstr>Badge</vt:lpstr>
      <vt:lpstr>Starters  training</vt:lpstr>
      <vt:lpstr>Introductie</vt:lpstr>
      <vt:lpstr>Programma</vt:lpstr>
      <vt:lpstr>Deel 1 </vt:lpstr>
      <vt:lpstr>Werkwijze Surant</vt:lpstr>
      <vt:lpstr>5 Leefgebieden</vt:lpstr>
      <vt:lpstr>Werkzaamheden</vt:lpstr>
      <vt:lpstr>Verwachtingen</vt:lpstr>
      <vt:lpstr>Pauze</vt:lpstr>
      <vt:lpstr>Deel 2 </vt:lpstr>
      <vt:lpstr>Oplossingsgericht werken</vt:lpstr>
      <vt:lpstr>Pauze</vt:lpstr>
      <vt:lpstr>Werkprotocollen</vt:lpstr>
      <vt:lpstr>Werkprotocollen</vt:lpstr>
      <vt:lpstr>Motiverende gespreksvoering</vt:lpstr>
      <vt:lpstr>Pauze</vt:lpstr>
      <vt:lpstr>Deel 3 </vt:lpstr>
      <vt:lpstr>Projecten Surant</vt:lpstr>
      <vt:lpstr>Afstand en nabijheid</vt:lpstr>
      <vt:lpstr>Evaluatie</vt:lpstr>
      <vt:lpstr>Evaluatie</vt:lpstr>
      <vt:lpstr>Bedankt voor jullie aandacht en inzet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Starters  training</dc:title>
  <dc:creator>Microsoft Office User</dc:creator>
  <cp:lastModifiedBy>Drent JG, Jaap</cp:lastModifiedBy>
  <cp:revision>7</cp:revision>
  <dcterms:created xsi:type="dcterms:W3CDTF">2020-05-19T08:36:34Z</dcterms:created>
  <dcterms:modified xsi:type="dcterms:W3CDTF">2021-01-25T16:04:50Z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0x010100FD4DF52CD1518440A9410417543192CF</vt:lpwstr>
  </property>
</Properties>
</file>