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81" r:id="rId5"/>
    <p:sldId id="277" r:id="rId6"/>
    <p:sldId id="284" r:id="rId7"/>
    <p:sldId id="282" r:id="rId8"/>
    <p:sldId id="288" r:id="rId9"/>
    <p:sldId id="289" r:id="rId10"/>
    <p:sldId id="290" r:id="rId11"/>
    <p:sldId id="280" r:id="rId12"/>
    <p:sldId id="292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88D81C50-2009-4646-B547-125E5BAC4CCA}">
          <p14:sldIdLst/>
        </p14:section>
        <p14:section name="Presentation" id="{9B066A1E-9E72-A44D-A06D-5E3C75E80272}">
          <p14:sldIdLst>
            <p14:sldId id="281"/>
            <p14:sldId id="277"/>
            <p14:sldId id="284"/>
            <p14:sldId id="282"/>
            <p14:sldId id="288"/>
            <p14:sldId id="289"/>
            <p14:sldId id="290"/>
            <p14:sldId id="280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D13"/>
    <a:srgbClr val="1B5F48"/>
    <a:srgbClr val="208110"/>
    <a:srgbClr val="92D050"/>
    <a:srgbClr val="9EA700"/>
    <a:srgbClr val="213343"/>
    <a:srgbClr val="00B050"/>
    <a:srgbClr val="7DE81C"/>
    <a:srgbClr val="00CC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85088" autoAdjust="0"/>
  </p:normalViewPr>
  <p:slideViewPr>
    <p:cSldViewPr showGuides="1">
      <p:cViewPr varScale="1">
        <p:scale>
          <a:sx n="116" d="100"/>
          <a:sy n="116" d="100"/>
        </p:scale>
        <p:origin x="319" y="8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82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61DEB3-BA3E-4973-A12E-DC098CDC0A2A}" type="doc">
      <dgm:prSet loTypeId="urn:microsoft.com/office/officeart/2008/layout/Squa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EA24449-D0C5-4963-91E3-87CAB850CBB5}">
      <dgm:prSet phldrT="[Text]" custT="1"/>
      <dgm:spPr/>
      <dgm:t>
        <a:bodyPr/>
        <a:lstStyle/>
        <a:p>
          <a:r>
            <a:rPr lang="en-US" sz="4400" dirty="0"/>
            <a:t>CONTACT</a:t>
          </a:r>
          <a:endParaRPr lang="en-US" sz="6000" dirty="0"/>
        </a:p>
      </dgm:t>
    </dgm:pt>
    <dgm:pt modelId="{4BFDACF1-B4C9-4BF9-983A-275A33D59046}" type="parTrans" cxnId="{78FB3C69-71FD-4A9A-87F7-D604CFC309D7}">
      <dgm:prSet/>
      <dgm:spPr/>
      <dgm:t>
        <a:bodyPr/>
        <a:lstStyle/>
        <a:p>
          <a:endParaRPr lang="en-US"/>
        </a:p>
      </dgm:t>
    </dgm:pt>
    <dgm:pt modelId="{F9BDEB3F-6FE6-429E-B47F-66199D63CEDE}" type="sibTrans" cxnId="{78FB3C69-71FD-4A9A-87F7-D604CFC309D7}">
      <dgm:prSet/>
      <dgm:spPr/>
      <dgm:t>
        <a:bodyPr/>
        <a:lstStyle/>
        <a:p>
          <a:endParaRPr lang="en-US"/>
        </a:p>
      </dgm:t>
    </dgm:pt>
    <dgm:pt modelId="{A6F81076-F329-4654-9C5B-716430F38C89}">
      <dgm:prSet phldrT="[Text]"/>
      <dgm:spPr/>
      <dgm:t>
        <a:bodyPr/>
        <a:lstStyle/>
        <a:p>
          <a:r>
            <a:rPr lang="en-US" dirty="0"/>
            <a:t>Response rate 26% (30/115)</a:t>
          </a:r>
        </a:p>
      </dgm:t>
    </dgm:pt>
    <dgm:pt modelId="{DB9BE126-58B3-48B1-9266-7C6D6E4A932A}" type="parTrans" cxnId="{B1135BB8-1179-403A-8E50-C5D921AFEDA2}">
      <dgm:prSet/>
      <dgm:spPr/>
      <dgm:t>
        <a:bodyPr/>
        <a:lstStyle/>
        <a:p>
          <a:endParaRPr lang="en-US"/>
        </a:p>
      </dgm:t>
    </dgm:pt>
    <dgm:pt modelId="{66909F0A-3F05-4FD3-871C-C792754427A5}" type="sibTrans" cxnId="{B1135BB8-1179-403A-8E50-C5D921AFEDA2}">
      <dgm:prSet/>
      <dgm:spPr/>
      <dgm:t>
        <a:bodyPr/>
        <a:lstStyle/>
        <a:p>
          <a:endParaRPr lang="en-US"/>
        </a:p>
      </dgm:t>
    </dgm:pt>
    <dgm:pt modelId="{5EF68725-8599-4DB4-95BA-12B4879E8981}">
      <dgm:prSet phldrT="[Text]"/>
      <dgm:spPr/>
      <dgm:t>
        <a:bodyPr/>
        <a:lstStyle/>
        <a:p>
          <a:r>
            <a:rPr lang="en-US" dirty="0"/>
            <a:t>Criteria to select participants</a:t>
          </a:r>
        </a:p>
      </dgm:t>
    </dgm:pt>
    <dgm:pt modelId="{F0FF3898-58E0-4D3E-897B-16928C428D78}" type="parTrans" cxnId="{A4682F65-DF51-4A6C-A4B8-934D517FB53B}">
      <dgm:prSet/>
      <dgm:spPr/>
      <dgm:t>
        <a:bodyPr/>
        <a:lstStyle/>
        <a:p>
          <a:endParaRPr lang="en-US"/>
        </a:p>
      </dgm:t>
    </dgm:pt>
    <dgm:pt modelId="{087B7306-2045-4F0D-B347-3FEA6682093C}" type="sibTrans" cxnId="{A4682F65-DF51-4A6C-A4B8-934D517FB53B}">
      <dgm:prSet/>
      <dgm:spPr/>
      <dgm:t>
        <a:bodyPr/>
        <a:lstStyle/>
        <a:p>
          <a:endParaRPr lang="en-US"/>
        </a:p>
      </dgm:t>
    </dgm:pt>
    <dgm:pt modelId="{8D159BB1-1027-4F3E-A772-BA2707E1B0FA}">
      <dgm:prSet phldrT="[Text]"/>
      <dgm:spPr/>
      <dgm:t>
        <a:bodyPr/>
        <a:lstStyle/>
        <a:p>
          <a:r>
            <a:rPr lang="en-US" dirty="0"/>
            <a:t>Twitter (15) – Email (6) – FB (4) Telegram (3)</a:t>
          </a:r>
        </a:p>
      </dgm:t>
    </dgm:pt>
    <dgm:pt modelId="{11D5733B-16C4-49F4-AE56-EE4007067D63}" type="parTrans" cxnId="{74D55859-8E0F-417B-BBDF-31011A3D3F1A}">
      <dgm:prSet/>
      <dgm:spPr/>
      <dgm:t>
        <a:bodyPr/>
        <a:lstStyle/>
        <a:p>
          <a:endParaRPr lang="en-US"/>
        </a:p>
      </dgm:t>
    </dgm:pt>
    <dgm:pt modelId="{F48CDC32-F7CC-4BFC-9372-B89914C146EF}" type="sibTrans" cxnId="{74D55859-8E0F-417B-BBDF-31011A3D3F1A}">
      <dgm:prSet/>
      <dgm:spPr/>
      <dgm:t>
        <a:bodyPr/>
        <a:lstStyle/>
        <a:p>
          <a:endParaRPr lang="en-US"/>
        </a:p>
      </dgm:t>
    </dgm:pt>
    <dgm:pt modelId="{753B0DE2-513D-4ABF-8B04-1E79C154AD5F}">
      <dgm:prSet phldrT="[Text]" custT="1"/>
      <dgm:spPr/>
      <dgm:t>
        <a:bodyPr/>
        <a:lstStyle/>
        <a:p>
          <a:r>
            <a:rPr lang="en-US" sz="4400" dirty="0"/>
            <a:t>INTERVIEW</a:t>
          </a:r>
        </a:p>
      </dgm:t>
    </dgm:pt>
    <dgm:pt modelId="{3B89F273-0D24-4146-8E98-14D9338958CA}" type="parTrans" cxnId="{61CF3265-0350-40A4-80C1-A4D51F4EB816}">
      <dgm:prSet/>
      <dgm:spPr/>
      <dgm:t>
        <a:bodyPr/>
        <a:lstStyle/>
        <a:p>
          <a:endParaRPr lang="en-US"/>
        </a:p>
      </dgm:t>
    </dgm:pt>
    <dgm:pt modelId="{A5B4108B-3CE2-420F-957A-AB5DA12CB29D}" type="sibTrans" cxnId="{61CF3265-0350-40A4-80C1-A4D51F4EB816}">
      <dgm:prSet/>
      <dgm:spPr/>
      <dgm:t>
        <a:bodyPr/>
        <a:lstStyle/>
        <a:p>
          <a:endParaRPr lang="en-US"/>
        </a:p>
      </dgm:t>
    </dgm:pt>
    <dgm:pt modelId="{922EBF0E-F8FD-4949-8086-9285C3CE5C32}">
      <dgm:prSet phldrT="[Text]"/>
      <dgm:spPr/>
      <dgm:t>
        <a:bodyPr/>
        <a:lstStyle/>
        <a:p>
          <a:r>
            <a:rPr lang="en-US" dirty="0"/>
            <a:t>Data collection 02-2017 &gt; 12-2021</a:t>
          </a:r>
        </a:p>
      </dgm:t>
    </dgm:pt>
    <dgm:pt modelId="{D1384321-A119-44C2-8A87-B444B748F4C4}" type="parTrans" cxnId="{D732F60D-4668-4843-B3FC-E247AB0FAC8D}">
      <dgm:prSet/>
      <dgm:spPr/>
      <dgm:t>
        <a:bodyPr/>
        <a:lstStyle/>
        <a:p>
          <a:endParaRPr lang="en-US"/>
        </a:p>
      </dgm:t>
    </dgm:pt>
    <dgm:pt modelId="{7647FEB7-6CE0-46D2-892B-F4721062B593}" type="sibTrans" cxnId="{D732F60D-4668-4843-B3FC-E247AB0FAC8D}">
      <dgm:prSet/>
      <dgm:spPr/>
      <dgm:t>
        <a:bodyPr/>
        <a:lstStyle/>
        <a:p>
          <a:endParaRPr lang="en-US"/>
        </a:p>
      </dgm:t>
    </dgm:pt>
    <dgm:pt modelId="{5C76E600-4A62-495C-B7A0-B820014B8098}">
      <dgm:prSet phldrT="[Text]"/>
      <dgm:spPr/>
      <dgm:t>
        <a:bodyPr/>
        <a:lstStyle/>
        <a:p>
          <a:r>
            <a:rPr lang="en-US" dirty="0"/>
            <a:t>Twitter (9) – Telegram (8) – e-mail (6) – FB (4) – IRC (1)</a:t>
          </a:r>
        </a:p>
      </dgm:t>
    </dgm:pt>
    <dgm:pt modelId="{9818E754-4EBA-422A-921B-A4254A957770}" type="parTrans" cxnId="{A2AF1E89-AA08-43F1-9456-9678F5604699}">
      <dgm:prSet/>
      <dgm:spPr/>
      <dgm:t>
        <a:bodyPr/>
        <a:lstStyle/>
        <a:p>
          <a:endParaRPr lang="en-US"/>
        </a:p>
      </dgm:t>
    </dgm:pt>
    <dgm:pt modelId="{67AC3512-3398-4986-A6D5-B9DBD6E88C6B}" type="sibTrans" cxnId="{A2AF1E89-AA08-43F1-9456-9678F5604699}">
      <dgm:prSet/>
      <dgm:spPr/>
      <dgm:t>
        <a:bodyPr/>
        <a:lstStyle/>
        <a:p>
          <a:endParaRPr lang="en-US"/>
        </a:p>
      </dgm:t>
    </dgm:pt>
    <dgm:pt modelId="{CA99512B-0CC0-4DF4-A39A-3325EB4F8DCF}">
      <dgm:prSet phldrT="[Text]"/>
      <dgm:spPr/>
      <dgm:t>
        <a:bodyPr/>
        <a:lstStyle/>
        <a:p>
          <a:r>
            <a:rPr lang="en-US" dirty="0"/>
            <a:t>Interview protocol based on SIMCA</a:t>
          </a:r>
        </a:p>
      </dgm:t>
    </dgm:pt>
    <dgm:pt modelId="{7D6B0C9C-ED7E-4B83-B44C-F69D841841D6}" type="parTrans" cxnId="{418B6A58-58D8-4448-8417-92016AC6356B}">
      <dgm:prSet/>
      <dgm:spPr/>
      <dgm:t>
        <a:bodyPr/>
        <a:lstStyle/>
        <a:p>
          <a:endParaRPr lang="en-US"/>
        </a:p>
      </dgm:t>
    </dgm:pt>
    <dgm:pt modelId="{E351C8D7-5EC8-4798-B500-A6BB0EF22D28}" type="sibTrans" cxnId="{418B6A58-58D8-4448-8417-92016AC6356B}">
      <dgm:prSet/>
      <dgm:spPr/>
      <dgm:t>
        <a:bodyPr/>
        <a:lstStyle/>
        <a:p>
          <a:endParaRPr lang="en-US"/>
        </a:p>
      </dgm:t>
    </dgm:pt>
    <dgm:pt modelId="{F34A6E0C-0F30-4836-9A11-78BEBE7CE9FB}" type="pres">
      <dgm:prSet presAssocID="{1C61DEB3-BA3E-4973-A12E-DC098CDC0A2A}" presName="layout" presStyleCnt="0">
        <dgm:presLayoutVars>
          <dgm:chMax/>
          <dgm:chPref/>
          <dgm:dir/>
          <dgm:resizeHandles/>
        </dgm:presLayoutVars>
      </dgm:prSet>
      <dgm:spPr/>
    </dgm:pt>
    <dgm:pt modelId="{6AFDEE5D-32DF-4C5D-920D-88579CA97FB1}" type="pres">
      <dgm:prSet presAssocID="{6EA24449-D0C5-4963-91E3-87CAB850CBB5}" presName="root" presStyleCnt="0">
        <dgm:presLayoutVars>
          <dgm:chMax/>
          <dgm:chPref/>
        </dgm:presLayoutVars>
      </dgm:prSet>
      <dgm:spPr/>
    </dgm:pt>
    <dgm:pt modelId="{36CF8259-87FB-4B88-80B1-981398836982}" type="pres">
      <dgm:prSet presAssocID="{6EA24449-D0C5-4963-91E3-87CAB850CBB5}" presName="rootComposite" presStyleCnt="0">
        <dgm:presLayoutVars/>
      </dgm:prSet>
      <dgm:spPr/>
    </dgm:pt>
    <dgm:pt modelId="{721E8975-B3EC-4837-9BAF-A4BB235D2D8F}" type="pres">
      <dgm:prSet presAssocID="{6EA24449-D0C5-4963-91E3-87CAB850CBB5}" presName="ParentAccent" presStyleLbl="alignNode1" presStyleIdx="0" presStyleCnt="2"/>
      <dgm:spPr/>
    </dgm:pt>
    <dgm:pt modelId="{D9E88600-B239-447D-9036-3966F04F071C}" type="pres">
      <dgm:prSet presAssocID="{6EA24449-D0C5-4963-91E3-87CAB850CBB5}" presName="ParentSmallAccent" presStyleLbl="fgAcc1" presStyleIdx="0" presStyleCnt="2"/>
      <dgm:spPr/>
    </dgm:pt>
    <dgm:pt modelId="{59C4286E-189D-4B62-8418-CCCA8355499B}" type="pres">
      <dgm:prSet presAssocID="{6EA24449-D0C5-4963-91E3-87CAB850CBB5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7BAD161F-F491-48F8-ABC8-070CB1754274}" type="pres">
      <dgm:prSet presAssocID="{6EA24449-D0C5-4963-91E3-87CAB850CBB5}" presName="childShape" presStyleCnt="0">
        <dgm:presLayoutVars>
          <dgm:chMax val="0"/>
          <dgm:chPref val="0"/>
        </dgm:presLayoutVars>
      </dgm:prSet>
      <dgm:spPr/>
    </dgm:pt>
    <dgm:pt modelId="{39C1D7FB-4937-477A-AC7E-409445F53BCD}" type="pres">
      <dgm:prSet presAssocID="{A6F81076-F329-4654-9C5B-716430F38C89}" presName="childComposite" presStyleCnt="0">
        <dgm:presLayoutVars>
          <dgm:chMax val="0"/>
          <dgm:chPref val="0"/>
        </dgm:presLayoutVars>
      </dgm:prSet>
      <dgm:spPr/>
    </dgm:pt>
    <dgm:pt modelId="{44FB4F8B-6101-48B5-A2A9-5CB8484B6D0D}" type="pres">
      <dgm:prSet presAssocID="{A6F81076-F329-4654-9C5B-716430F38C89}" presName="ChildAccent" presStyleLbl="solidFgAcc1" presStyleIdx="0" presStyleCnt="6"/>
      <dgm:spPr/>
    </dgm:pt>
    <dgm:pt modelId="{4358F80E-EB15-429C-8776-B011D6194090}" type="pres">
      <dgm:prSet presAssocID="{A6F81076-F329-4654-9C5B-716430F38C89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D12AAB2F-115C-4A8F-8018-1A0A95D9235F}" type="pres">
      <dgm:prSet presAssocID="{5EF68725-8599-4DB4-95BA-12B4879E8981}" presName="childComposite" presStyleCnt="0">
        <dgm:presLayoutVars>
          <dgm:chMax val="0"/>
          <dgm:chPref val="0"/>
        </dgm:presLayoutVars>
      </dgm:prSet>
      <dgm:spPr/>
    </dgm:pt>
    <dgm:pt modelId="{4D02B72C-75B8-4722-863F-A00D7C9287E6}" type="pres">
      <dgm:prSet presAssocID="{5EF68725-8599-4DB4-95BA-12B4879E8981}" presName="ChildAccent" presStyleLbl="solidFgAcc1" presStyleIdx="1" presStyleCnt="6"/>
      <dgm:spPr/>
    </dgm:pt>
    <dgm:pt modelId="{A16A20C3-A8FC-48E9-B861-94F5B58E2AC4}" type="pres">
      <dgm:prSet presAssocID="{5EF68725-8599-4DB4-95BA-12B4879E8981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58D36D60-590F-4A28-BFF4-7EEF83BC87DC}" type="pres">
      <dgm:prSet presAssocID="{8D159BB1-1027-4F3E-A772-BA2707E1B0FA}" presName="childComposite" presStyleCnt="0">
        <dgm:presLayoutVars>
          <dgm:chMax val="0"/>
          <dgm:chPref val="0"/>
        </dgm:presLayoutVars>
      </dgm:prSet>
      <dgm:spPr/>
    </dgm:pt>
    <dgm:pt modelId="{AD40ADBB-47B0-4AB5-822E-C41A730E3A85}" type="pres">
      <dgm:prSet presAssocID="{8D159BB1-1027-4F3E-A772-BA2707E1B0FA}" presName="ChildAccent" presStyleLbl="solidFgAcc1" presStyleIdx="2" presStyleCnt="6"/>
      <dgm:spPr/>
    </dgm:pt>
    <dgm:pt modelId="{72950E67-7735-4AB1-A5B2-7CCD19BFA908}" type="pres">
      <dgm:prSet presAssocID="{8D159BB1-1027-4F3E-A772-BA2707E1B0FA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33C5F890-8E1F-4896-8150-5745A3481D5F}" type="pres">
      <dgm:prSet presAssocID="{753B0DE2-513D-4ABF-8B04-1E79C154AD5F}" presName="root" presStyleCnt="0">
        <dgm:presLayoutVars>
          <dgm:chMax/>
          <dgm:chPref/>
        </dgm:presLayoutVars>
      </dgm:prSet>
      <dgm:spPr/>
    </dgm:pt>
    <dgm:pt modelId="{A7A44C5F-7483-4882-8369-031ED8F9233B}" type="pres">
      <dgm:prSet presAssocID="{753B0DE2-513D-4ABF-8B04-1E79C154AD5F}" presName="rootComposite" presStyleCnt="0">
        <dgm:presLayoutVars/>
      </dgm:prSet>
      <dgm:spPr/>
    </dgm:pt>
    <dgm:pt modelId="{6E194471-D2F9-4180-8B08-34FEF2FD3179}" type="pres">
      <dgm:prSet presAssocID="{753B0DE2-513D-4ABF-8B04-1E79C154AD5F}" presName="ParentAccent" presStyleLbl="alignNode1" presStyleIdx="1" presStyleCnt="2"/>
      <dgm:spPr/>
    </dgm:pt>
    <dgm:pt modelId="{E1D02BD8-28FB-4BF2-99B1-11FEC9E2F381}" type="pres">
      <dgm:prSet presAssocID="{753B0DE2-513D-4ABF-8B04-1E79C154AD5F}" presName="ParentSmallAccent" presStyleLbl="fgAcc1" presStyleIdx="1" presStyleCnt="2"/>
      <dgm:spPr/>
    </dgm:pt>
    <dgm:pt modelId="{027241B0-47C7-4951-B585-E5D768A1F534}" type="pres">
      <dgm:prSet presAssocID="{753B0DE2-513D-4ABF-8B04-1E79C154AD5F}" presName="Parent" presStyleLbl="revTx" presStyleIdx="4" presStyleCnt="8">
        <dgm:presLayoutVars>
          <dgm:chMax/>
          <dgm:chPref val="4"/>
          <dgm:bulletEnabled val="1"/>
        </dgm:presLayoutVars>
      </dgm:prSet>
      <dgm:spPr/>
    </dgm:pt>
    <dgm:pt modelId="{3B4EC216-39E5-46D4-AD9D-978D414DF120}" type="pres">
      <dgm:prSet presAssocID="{753B0DE2-513D-4ABF-8B04-1E79C154AD5F}" presName="childShape" presStyleCnt="0">
        <dgm:presLayoutVars>
          <dgm:chMax val="0"/>
          <dgm:chPref val="0"/>
        </dgm:presLayoutVars>
      </dgm:prSet>
      <dgm:spPr/>
    </dgm:pt>
    <dgm:pt modelId="{96429856-F594-4E3A-99BE-E867C622F2DB}" type="pres">
      <dgm:prSet presAssocID="{922EBF0E-F8FD-4949-8086-9285C3CE5C32}" presName="childComposite" presStyleCnt="0">
        <dgm:presLayoutVars>
          <dgm:chMax val="0"/>
          <dgm:chPref val="0"/>
        </dgm:presLayoutVars>
      </dgm:prSet>
      <dgm:spPr/>
    </dgm:pt>
    <dgm:pt modelId="{53805266-84E9-4CCF-B176-48DDE11AFAE5}" type="pres">
      <dgm:prSet presAssocID="{922EBF0E-F8FD-4949-8086-9285C3CE5C32}" presName="ChildAccent" presStyleLbl="solidFgAcc1" presStyleIdx="3" presStyleCnt="6"/>
      <dgm:spPr/>
    </dgm:pt>
    <dgm:pt modelId="{821589D5-FCAA-4D02-8921-B40C377FA766}" type="pres">
      <dgm:prSet presAssocID="{922EBF0E-F8FD-4949-8086-9285C3CE5C32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CF3BD3DB-3867-42DE-8A2B-31EE79EF6D0A}" type="pres">
      <dgm:prSet presAssocID="{5C76E600-4A62-495C-B7A0-B820014B8098}" presName="childComposite" presStyleCnt="0">
        <dgm:presLayoutVars>
          <dgm:chMax val="0"/>
          <dgm:chPref val="0"/>
        </dgm:presLayoutVars>
      </dgm:prSet>
      <dgm:spPr/>
    </dgm:pt>
    <dgm:pt modelId="{D073E0A3-0DFA-45CA-BFDD-C4EF3E523513}" type="pres">
      <dgm:prSet presAssocID="{5C76E600-4A62-495C-B7A0-B820014B8098}" presName="ChildAccent" presStyleLbl="solidFgAcc1" presStyleIdx="4" presStyleCnt="6"/>
      <dgm:spPr/>
    </dgm:pt>
    <dgm:pt modelId="{8FA44189-8695-4EA8-838C-C04F396CF7FC}" type="pres">
      <dgm:prSet presAssocID="{5C76E600-4A62-495C-B7A0-B820014B8098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A9F15206-0893-4573-8E5D-FA9321598140}" type="pres">
      <dgm:prSet presAssocID="{CA99512B-0CC0-4DF4-A39A-3325EB4F8DCF}" presName="childComposite" presStyleCnt="0">
        <dgm:presLayoutVars>
          <dgm:chMax val="0"/>
          <dgm:chPref val="0"/>
        </dgm:presLayoutVars>
      </dgm:prSet>
      <dgm:spPr/>
    </dgm:pt>
    <dgm:pt modelId="{C5BF1DB9-DB5C-4797-9AC4-84EFBA2F42CE}" type="pres">
      <dgm:prSet presAssocID="{CA99512B-0CC0-4DF4-A39A-3325EB4F8DCF}" presName="ChildAccent" presStyleLbl="solidFgAcc1" presStyleIdx="5" presStyleCnt="6"/>
      <dgm:spPr/>
    </dgm:pt>
    <dgm:pt modelId="{FEEF9601-D573-4A5A-BEFB-A5CBA7EC24C2}" type="pres">
      <dgm:prSet presAssocID="{CA99512B-0CC0-4DF4-A39A-3325EB4F8DCF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4B7D920A-CAA4-4580-9386-6830181FA8CE}" type="presOf" srcId="{922EBF0E-F8FD-4949-8086-9285C3CE5C32}" destId="{821589D5-FCAA-4D02-8921-B40C377FA766}" srcOrd="0" destOrd="0" presId="urn:microsoft.com/office/officeart/2008/layout/SquareAccentList"/>
    <dgm:cxn modelId="{D732F60D-4668-4843-B3FC-E247AB0FAC8D}" srcId="{753B0DE2-513D-4ABF-8B04-1E79C154AD5F}" destId="{922EBF0E-F8FD-4949-8086-9285C3CE5C32}" srcOrd="0" destOrd="0" parTransId="{D1384321-A119-44C2-8A87-B444B748F4C4}" sibTransId="{7647FEB7-6CE0-46D2-892B-F4721062B593}"/>
    <dgm:cxn modelId="{3429431D-F511-4D4A-90F7-FFE4770B35F3}" type="presOf" srcId="{1C61DEB3-BA3E-4973-A12E-DC098CDC0A2A}" destId="{F34A6E0C-0F30-4836-9A11-78BEBE7CE9FB}" srcOrd="0" destOrd="0" presId="urn:microsoft.com/office/officeart/2008/layout/SquareAccentList"/>
    <dgm:cxn modelId="{58DE763E-A1BA-4E11-8494-F5A24CFEF092}" type="presOf" srcId="{8D159BB1-1027-4F3E-A772-BA2707E1B0FA}" destId="{72950E67-7735-4AB1-A5B2-7CCD19BFA908}" srcOrd="0" destOrd="0" presId="urn:microsoft.com/office/officeart/2008/layout/SquareAccentList"/>
    <dgm:cxn modelId="{F3743840-80C8-47BB-A372-854B817D46A6}" type="presOf" srcId="{5C76E600-4A62-495C-B7A0-B820014B8098}" destId="{8FA44189-8695-4EA8-838C-C04F396CF7FC}" srcOrd="0" destOrd="0" presId="urn:microsoft.com/office/officeart/2008/layout/SquareAccentList"/>
    <dgm:cxn modelId="{A4682F65-DF51-4A6C-A4B8-934D517FB53B}" srcId="{6EA24449-D0C5-4963-91E3-87CAB850CBB5}" destId="{5EF68725-8599-4DB4-95BA-12B4879E8981}" srcOrd="1" destOrd="0" parTransId="{F0FF3898-58E0-4D3E-897B-16928C428D78}" sibTransId="{087B7306-2045-4F0D-B347-3FEA6682093C}"/>
    <dgm:cxn modelId="{61CF3265-0350-40A4-80C1-A4D51F4EB816}" srcId="{1C61DEB3-BA3E-4973-A12E-DC098CDC0A2A}" destId="{753B0DE2-513D-4ABF-8B04-1E79C154AD5F}" srcOrd="1" destOrd="0" parTransId="{3B89F273-0D24-4146-8E98-14D9338958CA}" sibTransId="{A5B4108B-3CE2-420F-957A-AB5DA12CB29D}"/>
    <dgm:cxn modelId="{78FB3C69-71FD-4A9A-87F7-D604CFC309D7}" srcId="{1C61DEB3-BA3E-4973-A12E-DC098CDC0A2A}" destId="{6EA24449-D0C5-4963-91E3-87CAB850CBB5}" srcOrd="0" destOrd="0" parTransId="{4BFDACF1-B4C9-4BF9-983A-275A33D59046}" sibTransId="{F9BDEB3F-6FE6-429E-B47F-66199D63CEDE}"/>
    <dgm:cxn modelId="{418B6A58-58D8-4448-8417-92016AC6356B}" srcId="{753B0DE2-513D-4ABF-8B04-1E79C154AD5F}" destId="{CA99512B-0CC0-4DF4-A39A-3325EB4F8DCF}" srcOrd="2" destOrd="0" parTransId="{7D6B0C9C-ED7E-4B83-B44C-F69D841841D6}" sibTransId="{E351C8D7-5EC8-4798-B500-A6BB0EF22D28}"/>
    <dgm:cxn modelId="{74D55859-8E0F-417B-BBDF-31011A3D3F1A}" srcId="{6EA24449-D0C5-4963-91E3-87CAB850CBB5}" destId="{8D159BB1-1027-4F3E-A772-BA2707E1B0FA}" srcOrd="2" destOrd="0" parTransId="{11D5733B-16C4-49F4-AE56-EE4007067D63}" sibTransId="{F48CDC32-F7CC-4BFC-9372-B89914C146EF}"/>
    <dgm:cxn modelId="{A2AF1E89-AA08-43F1-9456-9678F5604699}" srcId="{753B0DE2-513D-4ABF-8B04-1E79C154AD5F}" destId="{5C76E600-4A62-495C-B7A0-B820014B8098}" srcOrd="1" destOrd="0" parTransId="{9818E754-4EBA-422A-921B-A4254A957770}" sibTransId="{67AC3512-3398-4986-A6D5-B9DBD6E88C6B}"/>
    <dgm:cxn modelId="{72C7AC97-8102-41F6-B696-AFE12364F422}" type="presOf" srcId="{CA99512B-0CC0-4DF4-A39A-3325EB4F8DCF}" destId="{FEEF9601-D573-4A5A-BEFB-A5CBA7EC24C2}" srcOrd="0" destOrd="0" presId="urn:microsoft.com/office/officeart/2008/layout/SquareAccentList"/>
    <dgm:cxn modelId="{7D1C529F-6DC1-44A2-B052-723B5F6332D0}" type="presOf" srcId="{A6F81076-F329-4654-9C5B-716430F38C89}" destId="{4358F80E-EB15-429C-8776-B011D6194090}" srcOrd="0" destOrd="0" presId="urn:microsoft.com/office/officeart/2008/layout/SquareAccentList"/>
    <dgm:cxn modelId="{5A3C40AE-E35D-4CA2-8F28-FBF1B9362CB4}" type="presOf" srcId="{6EA24449-D0C5-4963-91E3-87CAB850CBB5}" destId="{59C4286E-189D-4B62-8418-CCCA8355499B}" srcOrd="0" destOrd="0" presId="urn:microsoft.com/office/officeart/2008/layout/SquareAccentList"/>
    <dgm:cxn modelId="{B1135BB8-1179-403A-8E50-C5D921AFEDA2}" srcId="{6EA24449-D0C5-4963-91E3-87CAB850CBB5}" destId="{A6F81076-F329-4654-9C5B-716430F38C89}" srcOrd="0" destOrd="0" parTransId="{DB9BE126-58B3-48B1-9266-7C6D6E4A932A}" sibTransId="{66909F0A-3F05-4FD3-871C-C792754427A5}"/>
    <dgm:cxn modelId="{9B1CD1C9-72CF-48F8-A9EE-45027A83D51A}" type="presOf" srcId="{753B0DE2-513D-4ABF-8B04-1E79C154AD5F}" destId="{027241B0-47C7-4951-B585-E5D768A1F534}" srcOrd="0" destOrd="0" presId="urn:microsoft.com/office/officeart/2008/layout/SquareAccentList"/>
    <dgm:cxn modelId="{25C257DF-CFCE-48E7-ACBE-ED4E279F52C8}" type="presOf" srcId="{5EF68725-8599-4DB4-95BA-12B4879E8981}" destId="{A16A20C3-A8FC-48E9-B861-94F5B58E2AC4}" srcOrd="0" destOrd="0" presId="urn:microsoft.com/office/officeart/2008/layout/SquareAccentList"/>
    <dgm:cxn modelId="{20FB67CB-E2AB-45BF-ACE5-80D23D78F1F1}" type="presParOf" srcId="{F34A6E0C-0F30-4836-9A11-78BEBE7CE9FB}" destId="{6AFDEE5D-32DF-4C5D-920D-88579CA97FB1}" srcOrd="0" destOrd="0" presId="urn:microsoft.com/office/officeart/2008/layout/SquareAccentList"/>
    <dgm:cxn modelId="{9A49E957-A8A8-4EE4-95E5-66C9FCCC5720}" type="presParOf" srcId="{6AFDEE5D-32DF-4C5D-920D-88579CA97FB1}" destId="{36CF8259-87FB-4B88-80B1-981398836982}" srcOrd="0" destOrd="0" presId="urn:microsoft.com/office/officeart/2008/layout/SquareAccentList"/>
    <dgm:cxn modelId="{701DAD83-6DD3-41E2-A2B0-33950016F78A}" type="presParOf" srcId="{36CF8259-87FB-4B88-80B1-981398836982}" destId="{721E8975-B3EC-4837-9BAF-A4BB235D2D8F}" srcOrd="0" destOrd="0" presId="urn:microsoft.com/office/officeart/2008/layout/SquareAccentList"/>
    <dgm:cxn modelId="{A9CEB608-65E7-4C39-BD57-0AFF4B2AA056}" type="presParOf" srcId="{36CF8259-87FB-4B88-80B1-981398836982}" destId="{D9E88600-B239-447D-9036-3966F04F071C}" srcOrd="1" destOrd="0" presId="urn:microsoft.com/office/officeart/2008/layout/SquareAccentList"/>
    <dgm:cxn modelId="{314E8467-DC40-44C5-AE3C-1A01C722A36A}" type="presParOf" srcId="{36CF8259-87FB-4B88-80B1-981398836982}" destId="{59C4286E-189D-4B62-8418-CCCA8355499B}" srcOrd="2" destOrd="0" presId="urn:microsoft.com/office/officeart/2008/layout/SquareAccentList"/>
    <dgm:cxn modelId="{EE455FDD-A2A6-438A-A720-DBC078F894DC}" type="presParOf" srcId="{6AFDEE5D-32DF-4C5D-920D-88579CA97FB1}" destId="{7BAD161F-F491-48F8-ABC8-070CB1754274}" srcOrd="1" destOrd="0" presId="urn:microsoft.com/office/officeart/2008/layout/SquareAccentList"/>
    <dgm:cxn modelId="{B635421D-F892-4757-97DF-C8870BA98F34}" type="presParOf" srcId="{7BAD161F-F491-48F8-ABC8-070CB1754274}" destId="{39C1D7FB-4937-477A-AC7E-409445F53BCD}" srcOrd="0" destOrd="0" presId="urn:microsoft.com/office/officeart/2008/layout/SquareAccentList"/>
    <dgm:cxn modelId="{67A1DFC3-916C-452D-BA29-46F010A384A9}" type="presParOf" srcId="{39C1D7FB-4937-477A-AC7E-409445F53BCD}" destId="{44FB4F8B-6101-48B5-A2A9-5CB8484B6D0D}" srcOrd="0" destOrd="0" presId="urn:microsoft.com/office/officeart/2008/layout/SquareAccentList"/>
    <dgm:cxn modelId="{366B79BE-EFF8-46B9-B2D7-B2B9A1A4DF67}" type="presParOf" srcId="{39C1D7FB-4937-477A-AC7E-409445F53BCD}" destId="{4358F80E-EB15-429C-8776-B011D6194090}" srcOrd="1" destOrd="0" presId="urn:microsoft.com/office/officeart/2008/layout/SquareAccentList"/>
    <dgm:cxn modelId="{E7BD1518-94DB-47B4-8C27-27D99AE32807}" type="presParOf" srcId="{7BAD161F-F491-48F8-ABC8-070CB1754274}" destId="{D12AAB2F-115C-4A8F-8018-1A0A95D9235F}" srcOrd="1" destOrd="0" presId="urn:microsoft.com/office/officeart/2008/layout/SquareAccentList"/>
    <dgm:cxn modelId="{30EE3BA7-7D60-42B5-ADB8-F6787838C2DF}" type="presParOf" srcId="{D12AAB2F-115C-4A8F-8018-1A0A95D9235F}" destId="{4D02B72C-75B8-4722-863F-A00D7C9287E6}" srcOrd="0" destOrd="0" presId="urn:microsoft.com/office/officeart/2008/layout/SquareAccentList"/>
    <dgm:cxn modelId="{73A08D27-58A3-4B16-A06E-D85F13365141}" type="presParOf" srcId="{D12AAB2F-115C-4A8F-8018-1A0A95D9235F}" destId="{A16A20C3-A8FC-48E9-B861-94F5B58E2AC4}" srcOrd="1" destOrd="0" presId="urn:microsoft.com/office/officeart/2008/layout/SquareAccentList"/>
    <dgm:cxn modelId="{462A989D-CA37-4B7F-BE3B-294BA3BBA2E6}" type="presParOf" srcId="{7BAD161F-F491-48F8-ABC8-070CB1754274}" destId="{58D36D60-590F-4A28-BFF4-7EEF83BC87DC}" srcOrd="2" destOrd="0" presId="urn:microsoft.com/office/officeart/2008/layout/SquareAccentList"/>
    <dgm:cxn modelId="{3DFF8845-849E-4D66-8DD2-248885D848CE}" type="presParOf" srcId="{58D36D60-590F-4A28-BFF4-7EEF83BC87DC}" destId="{AD40ADBB-47B0-4AB5-822E-C41A730E3A85}" srcOrd="0" destOrd="0" presId="urn:microsoft.com/office/officeart/2008/layout/SquareAccentList"/>
    <dgm:cxn modelId="{D3DF9BDD-F662-4285-9099-7FA310F0C006}" type="presParOf" srcId="{58D36D60-590F-4A28-BFF4-7EEF83BC87DC}" destId="{72950E67-7735-4AB1-A5B2-7CCD19BFA908}" srcOrd="1" destOrd="0" presId="urn:microsoft.com/office/officeart/2008/layout/SquareAccentList"/>
    <dgm:cxn modelId="{DA7679D2-1FD2-4CCF-AAF4-EECD48D9E1D0}" type="presParOf" srcId="{F34A6E0C-0F30-4836-9A11-78BEBE7CE9FB}" destId="{33C5F890-8E1F-4896-8150-5745A3481D5F}" srcOrd="1" destOrd="0" presId="urn:microsoft.com/office/officeart/2008/layout/SquareAccentList"/>
    <dgm:cxn modelId="{F0E59FBD-D232-48F9-8296-57E53C3AC4A6}" type="presParOf" srcId="{33C5F890-8E1F-4896-8150-5745A3481D5F}" destId="{A7A44C5F-7483-4882-8369-031ED8F9233B}" srcOrd="0" destOrd="0" presId="urn:microsoft.com/office/officeart/2008/layout/SquareAccentList"/>
    <dgm:cxn modelId="{6453A515-42D4-42C6-8328-F2829E93C919}" type="presParOf" srcId="{A7A44C5F-7483-4882-8369-031ED8F9233B}" destId="{6E194471-D2F9-4180-8B08-34FEF2FD3179}" srcOrd="0" destOrd="0" presId="urn:microsoft.com/office/officeart/2008/layout/SquareAccentList"/>
    <dgm:cxn modelId="{3AEC3855-DE97-404C-A5A1-FC2B55DF93D7}" type="presParOf" srcId="{A7A44C5F-7483-4882-8369-031ED8F9233B}" destId="{E1D02BD8-28FB-4BF2-99B1-11FEC9E2F381}" srcOrd="1" destOrd="0" presId="urn:microsoft.com/office/officeart/2008/layout/SquareAccentList"/>
    <dgm:cxn modelId="{DF31D548-D04F-467A-9672-FD14534DCEFD}" type="presParOf" srcId="{A7A44C5F-7483-4882-8369-031ED8F9233B}" destId="{027241B0-47C7-4951-B585-E5D768A1F534}" srcOrd="2" destOrd="0" presId="urn:microsoft.com/office/officeart/2008/layout/SquareAccentList"/>
    <dgm:cxn modelId="{11838960-B3FB-4447-BA37-E9679499F76E}" type="presParOf" srcId="{33C5F890-8E1F-4896-8150-5745A3481D5F}" destId="{3B4EC216-39E5-46D4-AD9D-978D414DF120}" srcOrd="1" destOrd="0" presId="urn:microsoft.com/office/officeart/2008/layout/SquareAccentList"/>
    <dgm:cxn modelId="{3F36D4AA-7836-4669-B034-8F565CC3648E}" type="presParOf" srcId="{3B4EC216-39E5-46D4-AD9D-978D414DF120}" destId="{96429856-F594-4E3A-99BE-E867C622F2DB}" srcOrd="0" destOrd="0" presId="urn:microsoft.com/office/officeart/2008/layout/SquareAccentList"/>
    <dgm:cxn modelId="{E0455083-FCD5-42CB-AF29-41A9E2353EE8}" type="presParOf" srcId="{96429856-F594-4E3A-99BE-E867C622F2DB}" destId="{53805266-84E9-4CCF-B176-48DDE11AFAE5}" srcOrd="0" destOrd="0" presId="urn:microsoft.com/office/officeart/2008/layout/SquareAccentList"/>
    <dgm:cxn modelId="{CE3A15D4-E229-4D05-AB38-C1390C8E2B37}" type="presParOf" srcId="{96429856-F594-4E3A-99BE-E867C622F2DB}" destId="{821589D5-FCAA-4D02-8921-B40C377FA766}" srcOrd="1" destOrd="0" presId="urn:microsoft.com/office/officeart/2008/layout/SquareAccentList"/>
    <dgm:cxn modelId="{6E24F0B3-4331-4A2A-A70F-8F932EDD210B}" type="presParOf" srcId="{3B4EC216-39E5-46D4-AD9D-978D414DF120}" destId="{CF3BD3DB-3867-42DE-8A2B-31EE79EF6D0A}" srcOrd="1" destOrd="0" presId="urn:microsoft.com/office/officeart/2008/layout/SquareAccentList"/>
    <dgm:cxn modelId="{038D2B0F-8115-407F-82DD-2632B061D88E}" type="presParOf" srcId="{CF3BD3DB-3867-42DE-8A2B-31EE79EF6D0A}" destId="{D073E0A3-0DFA-45CA-BFDD-C4EF3E523513}" srcOrd="0" destOrd="0" presId="urn:microsoft.com/office/officeart/2008/layout/SquareAccentList"/>
    <dgm:cxn modelId="{2EC847EA-538F-41A2-AC77-CE0E4D5DFBD8}" type="presParOf" srcId="{CF3BD3DB-3867-42DE-8A2B-31EE79EF6D0A}" destId="{8FA44189-8695-4EA8-838C-C04F396CF7FC}" srcOrd="1" destOrd="0" presId="urn:microsoft.com/office/officeart/2008/layout/SquareAccentList"/>
    <dgm:cxn modelId="{F65115A0-D9A3-4A93-BB33-03E3694A3AA9}" type="presParOf" srcId="{3B4EC216-39E5-46D4-AD9D-978D414DF120}" destId="{A9F15206-0893-4573-8E5D-FA9321598140}" srcOrd="2" destOrd="0" presId="urn:microsoft.com/office/officeart/2008/layout/SquareAccentList"/>
    <dgm:cxn modelId="{DF33AA6C-A50E-4E2B-BEAB-6F2A1668C3A8}" type="presParOf" srcId="{A9F15206-0893-4573-8E5D-FA9321598140}" destId="{C5BF1DB9-DB5C-4797-9AC4-84EFBA2F42CE}" srcOrd="0" destOrd="0" presId="urn:microsoft.com/office/officeart/2008/layout/SquareAccentList"/>
    <dgm:cxn modelId="{105A5202-B2A6-4433-A9F5-CC10E91C6501}" type="presParOf" srcId="{A9F15206-0893-4573-8E5D-FA9321598140}" destId="{FEEF9601-D573-4A5A-BEFB-A5CBA7EC24C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ADFDFC-737C-46CB-9078-225C2599656B}" type="doc">
      <dgm:prSet loTypeId="urn:microsoft.com/office/officeart/2005/8/layout/pyramid2" loCatId="list" qsTypeId="urn:microsoft.com/office/officeart/2005/8/quickstyle/simple1" qsCatId="simple" csTypeId="urn:microsoft.com/office/officeart/2005/8/colors/accent0_2" csCatId="mainScheme" phldr="1"/>
      <dgm:spPr/>
    </dgm:pt>
    <dgm:pt modelId="{404930B0-050C-4F6F-87AB-084157EEC8B0}">
      <dgm:prSet phldrT="[Text]"/>
      <dgm:spPr>
        <a:solidFill>
          <a:schemeClr val="tx2">
            <a:lumMod val="90000"/>
            <a:lumOff val="10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Patriotism</a:t>
          </a:r>
        </a:p>
      </dgm:t>
    </dgm:pt>
    <dgm:pt modelId="{FC4B22C0-8DFB-40B0-B046-A6E3836AD06B}" type="parTrans" cxnId="{57F1CEA7-0C32-42B5-91BB-BF7C49855B48}">
      <dgm:prSet/>
      <dgm:spPr/>
      <dgm:t>
        <a:bodyPr/>
        <a:lstStyle/>
        <a:p>
          <a:endParaRPr lang="en-US"/>
        </a:p>
      </dgm:t>
    </dgm:pt>
    <dgm:pt modelId="{43F80640-3685-4745-88E6-5F74DCD2A989}" type="sibTrans" cxnId="{57F1CEA7-0C32-42B5-91BB-BF7C49855B48}">
      <dgm:prSet/>
      <dgm:spPr/>
      <dgm:t>
        <a:bodyPr/>
        <a:lstStyle/>
        <a:p>
          <a:endParaRPr lang="en-US"/>
        </a:p>
      </dgm:t>
    </dgm:pt>
    <dgm:pt modelId="{3D9C0852-100B-4533-BD19-638383BC4928}">
      <dgm:prSet phldrT="[Text]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r>
            <a:rPr lang="en-US" dirty="0"/>
            <a:t>Exposing political / elite misconducts</a:t>
          </a:r>
        </a:p>
      </dgm:t>
    </dgm:pt>
    <dgm:pt modelId="{4A7C7C76-3308-45DF-9BCD-93B6FFEC62AA}" type="parTrans" cxnId="{6A0766FE-12B1-4B67-B402-D353CC754852}">
      <dgm:prSet/>
      <dgm:spPr/>
      <dgm:t>
        <a:bodyPr/>
        <a:lstStyle/>
        <a:p>
          <a:endParaRPr lang="en-US"/>
        </a:p>
      </dgm:t>
    </dgm:pt>
    <dgm:pt modelId="{D53730C4-5520-4BF6-9A8B-93CFACC72617}" type="sibTrans" cxnId="{6A0766FE-12B1-4B67-B402-D353CC754852}">
      <dgm:prSet/>
      <dgm:spPr/>
      <dgm:t>
        <a:bodyPr/>
        <a:lstStyle/>
        <a:p>
          <a:endParaRPr lang="en-US"/>
        </a:p>
      </dgm:t>
    </dgm:pt>
    <dgm:pt modelId="{5DFFF4FD-B26E-4E20-ADCC-339531CC25EA}">
      <dgm:prSet phldrT="[Text]"/>
      <dgm:spPr/>
      <dgm:t>
        <a:bodyPr/>
        <a:lstStyle/>
        <a:p>
          <a:r>
            <a:rPr lang="en-US" dirty="0"/>
            <a:t>Fighting crime / evil / terrorism</a:t>
          </a:r>
        </a:p>
      </dgm:t>
    </dgm:pt>
    <dgm:pt modelId="{ED15BB99-A771-4693-8303-77E396D691F5}" type="parTrans" cxnId="{1EDEEB8E-C9B6-4D41-BEAA-A5A275EE8E11}">
      <dgm:prSet/>
      <dgm:spPr/>
      <dgm:t>
        <a:bodyPr/>
        <a:lstStyle/>
        <a:p>
          <a:endParaRPr lang="en-US"/>
        </a:p>
      </dgm:t>
    </dgm:pt>
    <dgm:pt modelId="{05D12BB4-B137-4718-A08F-80045F63CC86}" type="sibTrans" cxnId="{1EDEEB8E-C9B6-4D41-BEAA-A5A275EE8E11}">
      <dgm:prSet/>
      <dgm:spPr/>
      <dgm:t>
        <a:bodyPr/>
        <a:lstStyle/>
        <a:p>
          <a:endParaRPr lang="en-US"/>
        </a:p>
      </dgm:t>
    </dgm:pt>
    <dgm:pt modelId="{A6A7C897-673C-4FC0-8073-27C3A006355D}">
      <dgm:prSet phldrT="[Text]"/>
      <dgm:spPr>
        <a:solidFill>
          <a:schemeClr val="tx2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en-US" dirty="0"/>
            <a:t>Animal rights / environment</a:t>
          </a:r>
        </a:p>
      </dgm:t>
    </dgm:pt>
    <dgm:pt modelId="{63BC3F54-AB0E-41F9-A112-C3B2CF11F9A6}" type="parTrans" cxnId="{FFFDFD1A-D3E8-4AB1-9E63-31791F492F88}">
      <dgm:prSet/>
      <dgm:spPr/>
      <dgm:t>
        <a:bodyPr/>
        <a:lstStyle/>
        <a:p>
          <a:endParaRPr lang="en-US"/>
        </a:p>
      </dgm:t>
    </dgm:pt>
    <dgm:pt modelId="{CDE8FE0C-39B8-442C-A142-222C22FA3A59}" type="sibTrans" cxnId="{FFFDFD1A-D3E8-4AB1-9E63-31791F492F88}">
      <dgm:prSet/>
      <dgm:spPr/>
      <dgm:t>
        <a:bodyPr/>
        <a:lstStyle/>
        <a:p>
          <a:endParaRPr lang="en-US"/>
        </a:p>
      </dgm:t>
    </dgm:pt>
    <dgm:pt modelId="{9FA7843A-E2C4-41D5-A588-953E29A7345A}" type="pres">
      <dgm:prSet presAssocID="{7DADFDFC-737C-46CB-9078-225C2599656B}" presName="compositeShape" presStyleCnt="0">
        <dgm:presLayoutVars>
          <dgm:dir/>
          <dgm:resizeHandles/>
        </dgm:presLayoutVars>
      </dgm:prSet>
      <dgm:spPr/>
    </dgm:pt>
    <dgm:pt modelId="{1CFBECC3-FF68-4086-B059-BE571B2E6DF8}" type="pres">
      <dgm:prSet presAssocID="{7DADFDFC-737C-46CB-9078-225C2599656B}" presName="pyramid" presStyleLbl="node1" presStyleIdx="0" presStyleCnt="1"/>
      <dgm:spPr/>
    </dgm:pt>
    <dgm:pt modelId="{EAB805D7-F435-45EE-837E-98C2E7BB8CEC}" type="pres">
      <dgm:prSet presAssocID="{7DADFDFC-737C-46CB-9078-225C2599656B}" presName="theList" presStyleCnt="0"/>
      <dgm:spPr/>
    </dgm:pt>
    <dgm:pt modelId="{7A894B9B-D580-4B57-8D1B-DCE5E6E5E26F}" type="pres">
      <dgm:prSet presAssocID="{A6A7C897-673C-4FC0-8073-27C3A006355D}" presName="aNode" presStyleLbl="fgAcc1" presStyleIdx="0" presStyleCnt="4">
        <dgm:presLayoutVars>
          <dgm:bulletEnabled val="1"/>
        </dgm:presLayoutVars>
      </dgm:prSet>
      <dgm:spPr/>
    </dgm:pt>
    <dgm:pt modelId="{7ED135B0-181C-4A2B-AFD1-3E44F59BE6D8}" type="pres">
      <dgm:prSet presAssocID="{A6A7C897-673C-4FC0-8073-27C3A006355D}" presName="aSpace" presStyleCnt="0"/>
      <dgm:spPr/>
    </dgm:pt>
    <dgm:pt modelId="{A34407D2-18BB-4E0F-99BB-6E4F6916D6D6}" type="pres">
      <dgm:prSet presAssocID="{404930B0-050C-4F6F-87AB-084157EEC8B0}" presName="aNode" presStyleLbl="fgAcc1" presStyleIdx="1" presStyleCnt="4">
        <dgm:presLayoutVars>
          <dgm:bulletEnabled val="1"/>
        </dgm:presLayoutVars>
      </dgm:prSet>
      <dgm:spPr/>
    </dgm:pt>
    <dgm:pt modelId="{596A8834-906D-4B5D-8A96-260B3F120C1A}" type="pres">
      <dgm:prSet presAssocID="{404930B0-050C-4F6F-87AB-084157EEC8B0}" presName="aSpace" presStyleCnt="0"/>
      <dgm:spPr/>
    </dgm:pt>
    <dgm:pt modelId="{2DCC97CE-30D2-4905-840D-E316130B3E7D}" type="pres">
      <dgm:prSet presAssocID="{3D9C0852-100B-4533-BD19-638383BC4928}" presName="aNode" presStyleLbl="fgAcc1" presStyleIdx="2" presStyleCnt="4">
        <dgm:presLayoutVars>
          <dgm:bulletEnabled val="1"/>
        </dgm:presLayoutVars>
      </dgm:prSet>
      <dgm:spPr/>
    </dgm:pt>
    <dgm:pt modelId="{381ECB0D-3CBD-45ED-9756-311E59AC37CF}" type="pres">
      <dgm:prSet presAssocID="{3D9C0852-100B-4533-BD19-638383BC4928}" presName="aSpace" presStyleCnt="0"/>
      <dgm:spPr/>
    </dgm:pt>
    <dgm:pt modelId="{1481857F-BA74-4147-AD44-4D63DF887E72}" type="pres">
      <dgm:prSet presAssocID="{5DFFF4FD-B26E-4E20-ADCC-339531CC25EA}" presName="aNode" presStyleLbl="fgAcc1" presStyleIdx="3" presStyleCnt="4">
        <dgm:presLayoutVars>
          <dgm:bulletEnabled val="1"/>
        </dgm:presLayoutVars>
      </dgm:prSet>
      <dgm:spPr/>
    </dgm:pt>
    <dgm:pt modelId="{539006D5-9DF1-4756-8EEB-6344D3DF0725}" type="pres">
      <dgm:prSet presAssocID="{5DFFF4FD-B26E-4E20-ADCC-339531CC25EA}" presName="aSpace" presStyleCnt="0"/>
      <dgm:spPr/>
    </dgm:pt>
  </dgm:ptLst>
  <dgm:cxnLst>
    <dgm:cxn modelId="{FFFDFD1A-D3E8-4AB1-9E63-31791F492F88}" srcId="{7DADFDFC-737C-46CB-9078-225C2599656B}" destId="{A6A7C897-673C-4FC0-8073-27C3A006355D}" srcOrd="0" destOrd="0" parTransId="{63BC3F54-AB0E-41F9-A112-C3B2CF11F9A6}" sibTransId="{CDE8FE0C-39B8-442C-A142-222C22FA3A59}"/>
    <dgm:cxn modelId="{23E8CD1B-C702-4D1F-83EF-5FC4879C5AF2}" type="presOf" srcId="{A6A7C897-673C-4FC0-8073-27C3A006355D}" destId="{7A894B9B-D580-4B57-8D1B-DCE5E6E5E26F}" srcOrd="0" destOrd="0" presId="urn:microsoft.com/office/officeart/2005/8/layout/pyramid2"/>
    <dgm:cxn modelId="{AA94C626-DA6E-4EB7-96B2-742797D12FFE}" type="presOf" srcId="{5DFFF4FD-B26E-4E20-ADCC-339531CC25EA}" destId="{1481857F-BA74-4147-AD44-4D63DF887E72}" srcOrd="0" destOrd="0" presId="urn:microsoft.com/office/officeart/2005/8/layout/pyramid2"/>
    <dgm:cxn modelId="{1EDEEB8E-C9B6-4D41-BEAA-A5A275EE8E11}" srcId="{7DADFDFC-737C-46CB-9078-225C2599656B}" destId="{5DFFF4FD-B26E-4E20-ADCC-339531CC25EA}" srcOrd="3" destOrd="0" parTransId="{ED15BB99-A771-4693-8303-77E396D691F5}" sibTransId="{05D12BB4-B137-4718-A08F-80045F63CC86}"/>
    <dgm:cxn modelId="{63095796-D9C6-4C3F-8CB1-B72CE42AE209}" type="presOf" srcId="{3D9C0852-100B-4533-BD19-638383BC4928}" destId="{2DCC97CE-30D2-4905-840D-E316130B3E7D}" srcOrd="0" destOrd="0" presId="urn:microsoft.com/office/officeart/2005/8/layout/pyramid2"/>
    <dgm:cxn modelId="{57F1CEA7-0C32-42B5-91BB-BF7C49855B48}" srcId="{7DADFDFC-737C-46CB-9078-225C2599656B}" destId="{404930B0-050C-4F6F-87AB-084157EEC8B0}" srcOrd="1" destOrd="0" parTransId="{FC4B22C0-8DFB-40B0-B046-A6E3836AD06B}" sibTransId="{43F80640-3685-4745-88E6-5F74DCD2A989}"/>
    <dgm:cxn modelId="{0D0864E0-DDD1-4EAD-8E2E-BE58723CA60B}" type="presOf" srcId="{7DADFDFC-737C-46CB-9078-225C2599656B}" destId="{9FA7843A-E2C4-41D5-A588-953E29A7345A}" srcOrd="0" destOrd="0" presId="urn:microsoft.com/office/officeart/2005/8/layout/pyramid2"/>
    <dgm:cxn modelId="{007142E2-11F5-4572-A43F-1F3F96883C2A}" type="presOf" srcId="{404930B0-050C-4F6F-87AB-084157EEC8B0}" destId="{A34407D2-18BB-4E0F-99BB-6E4F6916D6D6}" srcOrd="0" destOrd="0" presId="urn:microsoft.com/office/officeart/2005/8/layout/pyramid2"/>
    <dgm:cxn modelId="{6A0766FE-12B1-4B67-B402-D353CC754852}" srcId="{7DADFDFC-737C-46CB-9078-225C2599656B}" destId="{3D9C0852-100B-4533-BD19-638383BC4928}" srcOrd="2" destOrd="0" parTransId="{4A7C7C76-3308-45DF-9BCD-93B6FFEC62AA}" sibTransId="{D53730C4-5520-4BF6-9A8B-93CFACC72617}"/>
    <dgm:cxn modelId="{873F57A0-AC3F-4E40-9025-62240D5C1A97}" type="presParOf" srcId="{9FA7843A-E2C4-41D5-A588-953E29A7345A}" destId="{1CFBECC3-FF68-4086-B059-BE571B2E6DF8}" srcOrd="0" destOrd="0" presId="urn:microsoft.com/office/officeart/2005/8/layout/pyramid2"/>
    <dgm:cxn modelId="{E1C23194-29AC-4A90-9B33-8B76A93F9E0D}" type="presParOf" srcId="{9FA7843A-E2C4-41D5-A588-953E29A7345A}" destId="{EAB805D7-F435-45EE-837E-98C2E7BB8CEC}" srcOrd="1" destOrd="0" presId="urn:microsoft.com/office/officeart/2005/8/layout/pyramid2"/>
    <dgm:cxn modelId="{7F28BA58-0109-49CF-B9C2-A2CC510A0993}" type="presParOf" srcId="{EAB805D7-F435-45EE-837E-98C2E7BB8CEC}" destId="{7A894B9B-D580-4B57-8D1B-DCE5E6E5E26F}" srcOrd="0" destOrd="0" presId="urn:microsoft.com/office/officeart/2005/8/layout/pyramid2"/>
    <dgm:cxn modelId="{FA95F213-EFA9-4BF4-87D1-981783341770}" type="presParOf" srcId="{EAB805D7-F435-45EE-837E-98C2E7BB8CEC}" destId="{7ED135B0-181C-4A2B-AFD1-3E44F59BE6D8}" srcOrd="1" destOrd="0" presId="urn:microsoft.com/office/officeart/2005/8/layout/pyramid2"/>
    <dgm:cxn modelId="{172E3F7D-331F-4A1A-828D-1D9865F92203}" type="presParOf" srcId="{EAB805D7-F435-45EE-837E-98C2E7BB8CEC}" destId="{A34407D2-18BB-4E0F-99BB-6E4F6916D6D6}" srcOrd="2" destOrd="0" presId="urn:microsoft.com/office/officeart/2005/8/layout/pyramid2"/>
    <dgm:cxn modelId="{212E9F28-DD90-4025-88D0-2898F1D462C1}" type="presParOf" srcId="{EAB805D7-F435-45EE-837E-98C2E7BB8CEC}" destId="{596A8834-906D-4B5D-8A96-260B3F120C1A}" srcOrd="3" destOrd="0" presId="urn:microsoft.com/office/officeart/2005/8/layout/pyramid2"/>
    <dgm:cxn modelId="{91A568FF-B7CE-426A-B21A-A8BE20E72119}" type="presParOf" srcId="{EAB805D7-F435-45EE-837E-98C2E7BB8CEC}" destId="{2DCC97CE-30D2-4905-840D-E316130B3E7D}" srcOrd="4" destOrd="0" presId="urn:microsoft.com/office/officeart/2005/8/layout/pyramid2"/>
    <dgm:cxn modelId="{BFD6CA0F-B351-4F1F-AA36-5D2DA588CBC2}" type="presParOf" srcId="{EAB805D7-F435-45EE-837E-98C2E7BB8CEC}" destId="{381ECB0D-3CBD-45ED-9756-311E59AC37CF}" srcOrd="5" destOrd="0" presId="urn:microsoft.com/office/officeart/2005/8/layout/pyramid2"/>
    <dgm:cxn modelId="{E345A1A2-3FFF-488E-940D-3A5418DE7CDF}" type="presParOf" srcId="{EAB805D7-F435-45EE-837E-98C2E7BB8CEC}" destId="{1481857F-BA74-4147-AD44-4D63DF887E72}" srcOrd="6" destOrd="0" presId="urn:microsoft.com/office/officeart/2005/8/layout/pyramid2"/>
    <dgm:cxn modelId="{E6DD11E7-6479-4F0F-9569-564F44BE4116}" type="presParOf" srcId="{EAB805D7-F435-45EE-837E-98C2E7BB8CEC}" destId="{539006D5-9DF1-4756-8EEB-6344D3DF072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AC1ACE-520B-4094-A68B-208F0136AE85}" type="doc">
      <dgm:prSet loTypeId="urn:microsoft.com/office/officeart/2005/8/layout/cycle8" loCatId="cycle" qsTypeId="urn:microsoft.com/office/officeart/2005/8/quickstyle/simple1" qsCatId="simple" csTypeId="urn:microsoft.com/office/officeart/2005/8/colors/accent2_3" csCatId="accent2" phldr="1"/>
      <dgm:spPr/>
    </dgm:pt>
    <dgm:pt modelId="{C23694D3-ADD7-40D3-8734-DA4F851B45F3}">
      <dgm:prSet phldrT="[Text]"/>
      <dgm:spPr/>
      <dgm:t>
        <a:bodyPr/>
        <a:lstStyle/>
        <a:p>
          <a:r>
            <a:rPr lang="en-US" dirty="0"/>
            <a:t>Social identity</a:t>
          </a:r>
        </a:p>
      </dgm:t>
    </dgm:pt>
    <dgm:pt modelId="{31731073-55E1-4D1D-932A-08A866020051}" type="parTrans" cxnId="{7042E3A0-A3BF-49B3-B45F-99B1411D40F5}">
      <dgm:prSet/>
      <dgm:spPr/>
      <dgm:t>
        <a:bodyPr/>
        <a:lstStyle/>
        <a:p>
          <a:endParaRPr lang="en-US"/>
        </a:p>
      </dgm:t>
    </dgm:pt>
    <dgm:pt modelId="{67515657-3236-4D95-B636-CEDFE726BA6A}" type="sibTrans" cxnId="{7042E3A0-A3BF-49B3-B45F-99B1411D40F5}">
      <dgm:prSet/>
      <dgm:spPr/>
      <dgm:t>
        <a:bodyPr/>
        <a:lstStyle/>
        <a:p>
          <a:endParaRPr lang="en-US"/>
        </a:p>
      </dgm:t>
    </dgm:pt>
    <dgm:pt modelId="{51B134A8-C194-418B-A52F-E53C457001FE}">
      <dgm:prSet phldrT="[Text]"/>
      <dgm:spPr/>
      <dgm:t>
        <a:bodyPr/>
        <a:lstStyle/>
        <a:p>
          <a:r>
            <a:rPr lang="en-US" dirty="0"/>
            <a:t>Collective identity</a:t>
          </a:r>
        </a:p>
      </dgm:t>
    </dgm:pt>
    <dgm:pt modelId="{C5575BAD-4329-4D74-B2E4-5D0CB42045FB}" type="parTrans" cxnId="{6F75542F-A22C-497A-ADD9-3083B21044F4}">
      <dgm:prSet/>
      <dgm:spPr/>
      <dgm:t>
        <a:bodyPr/>
        <a:lstStyle/>
        <a:p>
          <a:endParaRPr lang="en-US"/>
        </a:p>
      </dgm:t>
    </dgm:pt>
    <dgm:pt modelId="{874C64F6-643B-4F1C-B925-F8E0904A7D52}" type="sibTrans" cxnId="{6F75542F-A22C-497A-ADD9-3083B21044F4}">
      <dgm:prSet/>
      <dgm:spPr/>
      <dgm:t>
        <a:bodyPr/>
        <a:lstStyle/>
        <a:p>
          <a:endParaRPr lang="en-US"/>
        </a:p>
      </dgm:t>
    </dgm:pt>
    <dgm:pt modelId="{F9137C99-9DA0-43B8-AF07-3384A943A205}">
      <dgm:prSet phldrT="[Text]"/>
      <dgm:spPr/>
      <dgm:t>
        <a:bodyPr/>
        <a:lstStyle/>
        <a:p>
          <a:r>
            <a:rPr lang="en-US" dirty="0"/>
            <a:t>Personal identity</a:t>
          </a:r>
        </a:p>
      </dgm:t>
    </dgm:pt>
    <dgm:pt modelId="{2E2A71BD-606C-4004-85BA-ECBA45FEFC26}" type="parTrans" cxnId="{A24F0804-F4DC-4930-83E5-04F725975285}">
      <dgm:prSet/>
      <dgm:spPr/>
      <dgm:t>
        <a:bodyPr/>
        <a:lstStyle/>
        <a:p>
          <a:endParaRPr lang="en-US"/>
        </a:p>
      </dgm:t>
    </dgm:pt>
    <dgm:pt modelId="{B722B4B9-820D-469C-8115-0D67A06FC749}" type="sibTrans" cxnId="{A24F0804-F4DC-4930-83E5-04F725975285}">
      <dgm:prSet/>
      <dgm:spPr/>
      <dgm:t>
        <a:bodyPr/>
        <a:lstStyle/>
        <a:p>
          <a:endParaRPr lang="en-US"/>
        </a:p>
      </dgm:t>
    </dgm:pt>
    <dgm:pt modelId="{D198E09F-7B9A-4CD1-A99D-B078F4D33B56}" type="pres">
      <dgm:prSet presAssocID="{1FAC1ACE-520B-4094-A68B-208F0136AE85}" presName="compositeShape" presStyleCnt="0">
        <dgm:presLayoutVars>
          <dgm:chMax val="7"/>
          <dgm:dir/>
          <dgm:resizeHandles val="exact"/>
        </dgm:presLayoutVars>
      </dgm:prSet>
      <dgm:spPr/>
    </dgm:pt>
    <dgm:pt modelId="{24026019-CE79-4B79-AB7C-6F55F5DA6CA5}" type="pres">
      <dgm:prSet presAssocID="{1FAC1ACE-520B-4094-A68B-208F0136AE85}" presName="wedge1" presStyleLbl="node1" presStyleIdx="0" presStyleCnt="3"/>
      <dgm:spPr/>
    </dgm:pt>
    <dgm:pt modelId="{B48A924E-6750-4C6B-9653-C76591CC4FF3}" type="pres">
      <dgm:prSet presAssocID="{1FAC1ACE-520B-4094-A68B-208F0136AE85}" presName="dummy1a" presStyleCnt="0"/>
      <dgm:spPr/>
    </dgm:pt>
    <dgm:pt modelId="{AF1F2CAE-A868-49BB-92A1-10F2B699BF08}" type="pres">
      <dgm:prSet presAssocID="{1FAC1ACE-520B-4094-A68B-208F0136AE85}" presName="dummy1b" presStyleCnt="0"/>
      <dgm:spPr/>
    </dgm:pt>
    <dgm:pt modelId="{085E50A5-2BCE-4481-AE29-3CE0006EC805}" type="pres">
      <dgm:prSet presAssocID="{1FAC1ACE-520B-4094-A68B-208F0136AE8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FE64EE1-9C26-4D9E-B0D9-1CF6B8837C83}" type="pres">
      <dgm:prSet presAssocID="{1FAC1ACE-520B-4094-A68B-208F0136AE85}" presName="wedge2" presStyleLbl="node1" presStyleIdx="1" presStyleCnt="3"/>
      <dgm:spPr/>
    </dgm:pt>
    <dgm:pt modelId="{88CFC974-78E2-4387-A393-1993A23B8D3A}" type="pres">
      <dgm:prSet presAssocID="{1FAC1ACE-520B-4094-A68B-208F0136AE85}" presName="dummy2a" presStyleCnt="0"/>
      <dgm:spPr/>
    </dgm:pt>
    <dgm:pt modelId="{9CC55116-02D1-4968-A22A-36728DAC32CE}" type="pres">
      <dgm:prSet presAssocID="{1FAC1ACE-520B-4094-A68B-208F0136AE85}" presName="dummy2b" presStyleCnt="0"/>
      <dgm:spPr/>
    </dgm:pt>
    <dgm:pt modelId="{AE6F2868-F938-458E-A236-78ADA854A125}" type="pres">
      <dgm:prSet presAssocID="{1FAC1ACE-520B-4094-A68B-208F0136AE8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6D012D2-2D29-47C5-AFA7-92F7253893D5}" type="pres">
      <dgm:prSet presAssocID="{1FAC1ACE-520B-4094-A68B-208F0136AE85}" presName="wedge3" presStyleLbl="node1" presStyleIdx="2" presStyleCnt="3"/>
      <dgm:spPr/>
    </dgm:pt>
    <dgm:pt modelId="{675F3034-7053-435C-98F9-28A7E1C0C26A}" type="pres">
      <dgm:prSet presAssocID="{1FAC1ACE-520B-4094-A68B-208F0136AE85}" presName="dummy3a" presStyleCnt="0"/>
      <dgm:spPr/>
    </dgm:pt>
    <dgm:pt modelId="{1EB2D9C6-4980-4261-95F6-D4E731C4C058}" type="pres">
      <dgm:prSet presAssocID="{1FAC1ACE-520B-4094-A68B-208F0136AE85}" presName="dummy3b" presStyleCnt="0"/>
      <dgm:spPr/>
    </dgm:pt>
    <dgm:pt modelId="{B00DF609-FE94-41B8-BEEA-2732CC147CF8}" type="pres">
      <dgm:prSet presAssocID="{1FAC1ACE-520B-4094-A68B-208F0136AE8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FDB4EB8-65E6-4775-BD76-2DD8AD0C1041}" type="pres">
      <dgm:prSet presAssocID="{67515657-3236-4D95-B636-CEDFE726BA6A}" presName="arrowWedge1" presStyleLbl="fgSibTrans2D1" presStyleIdx="0" presStyleCnt="3"/>
      <dgm:spPr>
        <a:solidFill>
          <a:schemeClr val="tx2">
            <a:lumMod val="50000"/>
            <a:lumOff val="50000"/>
          </a:schemeClr>
        </a:solidFill>
      </dgm:spPr>
    </dgm:pt>
    <dgm:pt modelId="{C0DF8CE9-4AB3-42D7-9409-359EE20E4B0D}" type="pres">
      <dgm:prSet presAssocID="{874C64F6-643B-4F1C-B925-F8E0904A7D52}" presName="arrowWedge2" presStyleLbl="fgSibTrans2D1" presStyleIdx="1" presStyleCnt="3"/>
      <dgm:spPr>
        <a:solidFill>
          <a:schemeClr val="tx2">
            <a:lumMod val="50000"/>
            <a:lumOff val="50000"/>
          </a:schemeClr>
        </a:solidFill>
      </dgm:spPr>
    </dgm:pt>
    <dgm:pt modelId="{67F6D6E5-8694-4FE1-9C10-E19AB98CB1C7}" type="pres">
      <dgm:prSet presAssocID="{B722B4B9-820D-469C-8115-0D67A06FC749}" presName="arrowWedge3" presStyleLbl="fgSibTrans2D1" presStyleIdx="2" presStyleCnt="3"/>
      <dgm:spPr>
        <a:solidFill>
          <a:schemeClr val="tx2">
            <a:lumMod val="50000"/>
            <a:lumOff val="50000"/>
          </a:schemeClr>
        </a:solidFill>
      </dgm:spPr>
    </dgm:pt>
  </dgm:ptLst>
  <dgm:cxnLst>
    <dgm:cxn modelId="{A24F0804-F4DC-4930-83E5-04F725975285}" srcId="{1FAC1ACE-520B-4094-A68B-208F0136AE85}" destId="{F9137C99-9DA0-43B8-AF07-3384A943A205}" srcOrd="2" destOrd="0" parTransId="{2E2A71BD-606C-4004-85BA-ECBA45FEFC26}" sibTransId="{B722B4B9-820D-469C-8115-0D67A06FC749}"/>
    <dgm:cxn modelId="{2CD7410F-E449-4B9A-84B0-625837FF3D13}" type="presOf" srcId="{1FAC1ACE-520B-4094-A68B-208F0136AE85}" destId="{D198E09F-7B9A-4CD1-A99D-B078F4D33B56}" srcOrd="0" destOrd="0" presId="urn:microsoft.com/office/officeart/2005/8/layout/cycle8"/>
    <dgm:cxn modelId="{6F75542F-A22C-497A-ADD9-3083B21044F4}" srcId="{1FAC1ACE-520B-4094-A68B-208F0136AE85}" destId="{51B134A8-C194-418B-A52F-E53C457001FE}" srcOrd="1" destOrd="0" parTransId="{C5575BAD-4329-4D74-B2E4-5D0CB42045FB}" sibTransId="{874C64F6-643B-4F1C-B925-F8E0904A7D52}"/>
    <dgm:cxn modelId="{0517285E-B68C-456B-B93F-2DEBA7DE22A6}" type="presOf" srcId="{C23694D3-ADD7-40D3-8734-DA4F851B45F3}" destId="{24026019-CE79-4B79-AB7C-6F55F5DA6CA5}" srcOrd="0" destOrd="0" presId="urn:microsoft.com/office/officeart/2005/8/layout/cycle8"/>
    <dgm:cxn modelId="{206D1146-D2FE-42B5-96C0-F5953D330A03}" type="presOf" srcId="{51B134A8-C194-418B-A52F-E53C457001FE}" destId="{AE6F2868-F938-458E-A236-78ADA854A125}" srcOrd="1" destOrd="0" presId="urn:microsoft.com/office/officeart/2005/8/layout/cycle8"/>
    <dgm:cxn modelId="{92004655-FB5F-425A-B094-1BFA774A7B8D}" type="presOf" srcId="{F9137C99-9DA0-43B8-AF07-3384A943A205}" destId="{B6D012D2-2D29-47C5-AFA7-92F7253893D5}" srcOrd="0" destOrd="0" presId="urn:microsoft.com/office/officeart/2005/8/layout/cycle8"/>
    <dgm:cxn modelId="{5CF14384-F7B4-4B3D-A4AA-3AC2D1CC59DF}" type="presOf" srcId="{F9137C99-9DA0-43B8-AF07-3384A943A205}" destId="{B00DF609-FE94-41B8-BEEA-2732CC147CF8}" srcOrd="1" destOrd="0" presId="urn:microsoft.com/office/officeart/2005/8/layout/cycle8"/>
    <dgm:cxn modelId="{7042E3A0-A3BF-49B3-B45F-99B1411D40F5}" srcId="{1FAC1ACE-520B-4094-A68B-208F0136AE85}" destId="{C23694D3-ADD7-40D3-8734-DA4F851B45F3}" srcOrd="0" destOrd="0" parTransId="{31731073-55E1-4D1D-932A-08A866020051}" sibTransId="{67515657-3236-4D95-B636-CEDFE726BA6A}"/>
    <dgm:cxn modelId="{D843C6AE-8478-479D-99B7-63BBD1F7BB25}" type="presOf" srcId="{51B134A8-C194-418B-A52F-E53C457001FE}" destId="{5FE64EE1-9C26-4D9E-B0D9-1CF6B8837C83}" srcOrd="0" destOrd="0" presId="urn:microsoft.com/office/officeart/2005/8/layout/cycle8"/>
    <dgm:cxn modelId="{06570BD6-C7A0-4617-984F-1DEEB88AF09F}" type="presOf" srcId="{C23694D3-ADD7-40D3-8734-DA4F851B45F3}" destId="{085E50A5-2BCE-4481-AE29-3CE0006EC805}" srcOrd="1" destOrd="0" presId="urn:microsoft.com/office/officeart/2005/8/layout/cycle8"/>
    <dgm:cxn modelId="{D96C4CFF-339E-4994-9B6A-614898B7E694}" type="presParOf" srcId="{D198E09F-7B9A-4CD1-A99D-B078F4D33B56}" destId="{24026019-CE79-4B79-AB7C-6F55F5DA6CA5}" srcOrd="0" destOrd="0" presId="urn:microsoft.com/office/officeart/2005/8/layout/cycle8"/>
    <dgm:cxn modelId="{C6F36FA1-6E32-4EF4-9DC0-ADE2513E85DE}" type="presParOf" srcId="{D198E09F-7B9A-4CD1-A99D-B078F4D33B56}" destId="{B48A924E-6750-4C6B-9653-C76591CC4FF3}" srcOrd="1" destOrd="0" presId="urn:microsoft.com/office/officeart/2005/8/layout/cycle8"/>
    <dgm:cxn modelId="{08687B2A-3DAD-4105-8EE7-B0181AB582CE}" type="presParOf" srcId="{D198E09F-7B9A-4CD1-A99D-B078F4D33B56}" destId="{AF1F2CAE-A868-49BB-92A1-10F2B699BF08}" srcOrd="2" destOrd="0" presId="urn:microsoft.com/office/officeart/2005/8/layout/cycle8"/>
    <dgm:cxn modelId="{2F9FFA1A-B5B9-4A39-811F-33FCC2B98647}" type="presParOf" srcId="{D198E09F-7B9A-4CD1-A99D-B078F4D33B56}" destId="{085E50A5-2BCE-4481-AE29-3CE0006EC805}" srcOrd="3" destOrd="0" presId="urn:microsoft.com/office/officeart/2005/8/layout/cycle8"/>
    <dgm:cxn modelId="{41EAD711-EEE4-46FA-ADF0-4366BCF4616F}" type="presParOf" srcId="{D198E09F-7B9A-4CD1-A99D-B078F4D33B56}" destId="{5FE64EE1-9C26-4D9E-B0D9-1CF6B8837C83}" srcOrd="4" destOrd="0" presId="urn:microsoft.com/office/officeart/2005/8/layout/cycle8"/>
    <dgm:cxn modelId="{D1F8F829-787C-4F5A-95B3-518504162143}" type="presParOf" srcId="{D198E09F-7B9A-4CD1-A99D-B078F4D33B56}" destId="{88CFC974-78E2-4387-A393-1993A23B8D3A}" srcOrd="5" destOrd="0" presId="urn:microsoft.com/office/officeart/2005/8/layout/cycle8"/>
    <dgm:cxn modelId="{8A0DE811-1C72-4E57-BC9E-71719F34057F}" type="presParOf" srcId="{D198E09F-7B9A-4CD1-A99D-B078F4D33B56}" destId="{9CC55116-02D1-4968-A22A-36728DAC32CE}" srcOrd="6" destOrd="0" presId="urn:microsoft.com/office/officeart/2005/8/layout/cycle8"/>
    <dgm:cxn modelId="{86AB5639-299C-4BD4-819D-204385C69C53}" type="presParOf" srcId="{D198E09F-7B9A-4CD1-A99D-B078F4D33B56}" destId="{AE6F2868-F938-458E-A236-78ADA854A125}" srcOrd="7" destOrd="0" presId="urn:microsoft.com/office/officeart/2005/8/layout/cycle8"/>
    <dgm:cxn modelId="{A5FB5C3D-ED23-4D6E-9FBA-C9D0E0C4B46B}" type="presParOf" srcId="{D198E09F-7B9A-4CD1-A99D-B078F4D33B56}" destId="{B6D012D2-2D29-47C5-AFA7-92F7253893D5}" srcOrd="8" destOrd="0" presId="urn:microsoft.com/office/officeart/2005/8/layout/cycle8"/>
    <dgm:cxn modelId="{53337418-DD7A-45F5-B1ED-1DF6A34714C7}" type="presParOf" srcId="{D198E09F-7B9A-4CD1-A99D-B078F4D33B56}" destId="{675F3034-7053-435C-98F9-28A7E1C0C26A}" srcOrd="9" destOrd="0" presId="urn:microsoft.com/office/officeart/2005/8/layout/cycle8"/>
    <dgm:cxn modelId="{9F91479B-5937-454C-94A9-E6CCF7A5EB87}" type="presParOf" srcId="{D198E09F-7B9A-4CD1-A99D-B078F4D33B56}" destId="{1EB2D9C6-4980-4261-95F6-D4E731C4C058}" srcOrd="10" destOrd="0" presId="urn:microsoft.com/office/officeart/2005/8/layout/cycle8"/>
    <dgm:cxn modelId="{D3280337-3969-48EE-A937-156F42D7D484}" type="presParOf" srcId="{D198E09F-7B9A-4CD1-A99D-B078F4D33B56}" destId="{B00DF609-FE94-41B8-BEEA-2732CC147CF8}" srcOrd="11" destOrd="0" presId="urn:microsoft.com/office/officeart/2005/8/layout/cycle8"/>
    <dgm:cxn modelId="{40356E63-518F-4AC1-93F6-A1E540A7A2A8}" type="presParOf" srcId="{D198E09F-7B9A-4CD1-A99D-B078F4D33B56}" destId="{DFDB4EB8-65E6-4775-BD76-2DD8AD0C1041}" srcOrd="12" destOrd="0" presId="urn:microsoft.com/office/officeart/2005/8/layout/cycle8"/>
    <dgm:cxn modelId="{F2CD83E4-7B95-45D5-923F-33594E53610D}" type="presParOf" srcId="{D198E09F-7B9A-4CD1-A99D-B078F4D33B56}" destId="{C0DF8CE9-4AB3-42D7-9409-359EE20E4B0D}" srcOrd="13" destOrd="0" presId="urn:microsoft.com/office/officeart/2005/8/layout/cycle8"/>
    <dgm:cxn modelId="{06D28D68-E66F-489A-BD4A-33F2D7E2639D}" type="presParOf" srcId="{D198E09F-7B9A-4CD1-A99D-B078F4D33B56}" destId="{67F6D6E5-8694-4FE1-9C10-E19AB98CB1C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454BF7-2993-4AA5-8CBE-0ECF123EE2EE}" type="doc">
      <dgm:prSet loTypeId="urn:microsoft.com/office/officeart/2005/8/layout/radial4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B7392F0-11FF-48A6-9596-5B8AA996251E}">
      <dgm:prSet phldrT="[Text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ANGER</a:t>
          </a:r>
        </a:p>
      </dgm:t>
    </dgm:pt>
    <dgm:pt modelId="{1BB4E2ED-35E9-4472-87E2-639AF69DF731}" type="parTrans" cxnId="{AF38581D-1C09-49DC-AADD-AA0C86518994}">
      <dgm:prSet/>
      <dgm:spPr/>
      <dgm:t>
        <a:bodyPr/>
        <a:lstStyle/>
        <a:p>
          <a:endParaRPr lang="en-US"/>
        </a:p>
      </dgm:t>
    </dgm:pt>
    <dgm:pt modelId="{2D0B2CED-98DE-4E76-8C9D-4ECF99BC0FE9}" type="sibTrans" cxnId="{AF38581D-1C09-49DC-AADD-AA0C86518994}">
      <dgm:prSet/>
      <dgm:spPr/>
      <dgm:t>
        <a:bodyPr/>
        <a:lstStyle/>
        <a:p>
          <a:endParaRPr lang="en-US"/>
        </a:p>
      </dgm:t>
    </dgm:pt>
    <dgm:pt modelId="{E8435839-9040-4DE3-9EAF-BAB0AF542D7A}">
      <dgm:prSet phldrT="[Text]"/>
      <dgm:spPr/>
      <dgm:t>
        <a:bodyPr/>
        <a:lstStyle/>
        <a:p>
          <a:r>
            <a:rPr lang="en-US" dirty="0"/>
            <a:t>Political actions</a:t>
          </a:r>
        </a:p>
      </dgm:t>
    </dgm:pt>
    <dgm:pt modelId="{57D7932C-B192-4535-B93C-091B028A5929}" type="parTrans" cxnId="{6E3D87E0-305A-495E-9CD7-166972229C9C}">
      <dgm:prSet/>
      <dgm:spPr/>
      <dgm:t>
        <a:bodyPr/>
        <a:lstStyle/>
        <a:p>
          <a:endParaRPr lang="en-US"/>
        </a:p>
      </dgm:t>
    </dgm:pt>
    <dgm:pt modelId="{412B2E20-90AD-44FC-BE68-31C8BFD8D53E}" type="sibTrans" cxnId="{6E3D87E0-305A-495E-9CD7-166972229C9C}">
      <dgm:prSet/>
      <dgm:spPr/>
      <dgm:t>
        <a:bodyPr/>
        <a:lstStyle/>
        <a:p>
          <a:endParaRPr lang="en-US"/>
        </a:p>
      </dgm:t>
    </dgm:pt>
    <dgm:pt modelId="{7D6F7CBB-96D8-49DB-9350-A78143D5519A}">
      <dgm:prSet phldrT="[Text]"/>
      <dgm:spPr/>
      <dgm:t>
        <a:bodyPr/>
        <a:lstStyle/>
        <a:p>
          <a:r>
            <a:rPr lang="en-US" dirty="0"/>
            <a:t>Social disparities</a:t>
          </a:r>
        </a:p>
      </dgm:t>
    </dgm:pt>
    <dgm:pt modelId="{BA3D830C-0745-443B-A68A-57C55BCF7191}" type="parTrans" cxnId="{CCA44DDB-ED05-441B-B2AD-E2F5FC4EB572}">
      <dgm:prSet/>
      <dgm:spPr/>
      <dgm:t>
        <a:bodyPr/>
        <a:lstStyle/>
        <a:p>
          <a:endParaRPr lang="en-US"/>
        </a:p>
      </dgm:t>
    </dgm:pt>
    <dgm:pt modelId="{75984598-6CAF-4AC5-AD31-A4C315FFA7FE}" type="sibTrans" cxnId="{CCA44DDB-ED05-441B-B2AD-E2F5FC4EB572}">
      <dgm:prSet/>
      <dgm:spPr/>
      <dgm:t>
        <a:bodyPr/>
        <a:lstStyle/>
        <a:p>
          <a:endParaRPr lang="en-US"/>
        </a:p>
      </dgm:t>
    </dgm:pt>
    <dgm:pt modelId="{05E1D73D-BB77-4D27-A02C-17B6CE2DA838}">
      <dgm:prSet phldrT="[Text]"/>
      <dgm:spPr/>
      <dgm:t>
        <a:bodyPr/>
        <a:lstStyle/>
        <a:p>
          <a:r>
            <a:rPr lang="en-US" dirty="0"/>
            <a:t>Race / ethnicity / patriotism</a:t>
          </a:r>
        </a:p>
      </dgm:t>
    </dgm:pt>
    <dgm:pt modelId="{33427D81-03F1-42AB-B1D3-AC1D5EC23773}" type="parTrans" cxnId="{D5B84614-99BA-452E-8905-6C0146D9317B}">
      <dgm:prSet/>
      <dgm:spPr/>
      <dgm:t>
        <a:bodyPr/>
        <a:lstStyle/>
        <a:p>
          <a:endParaRPr lang="en-US"/>
        </a:p>
      </dgm:t>
    </dgm:pt>
    <dgm:pt modelId="{495F6E24-6FE4-427B-AEDD-C22C1C512736}" type="sibTrans" cxnId="{D5B84614-99BA-452E-8905-6C0146D9317B}">
      <dgm:prSet/>
      <dgm:spPr/>
      <dgm:t>
        <a:bodyPr/>
        <a:lstStyle/>
        <a:p>
          <a:endParaRPr lang="en-US"/>
        </a:p>
      </dgm:t>
    </dgm:pt>
    <dgm:pt modelId="{64F8BC7E-5A8E-406F-88F5-00C0D7B3094A}" type="pres">
      <dgm:prSet presAssocID="{03454BF7-2993-4AA5-8CBE-0ECF123EE2E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C7F01D9-AC5C-4F55-A8C8-F3ADC47BBB78}" type="pres">
      <dgm:prSet presAssocID="{9B7392F0-11FF-48A6-9596-5B8AA996251E}" presName="centerShape" presStyleLbl="node0" presStyleIdx="0" presStyleCnt="1"/>
      <dgm:spPr/>
    </dgm:pt>
    <dgm:pt modelId="{B163E509-C170-435A-9150-F7B4496137D9}" type="pres">
      <dgm:prSet presAssocID="{57D7932C-B192-4535-B93C-091B028A5929}" presName="parTrans" presStyleLbl="bgSibTrans2D1" presStyleIdx="0" presStyleCnt="3"/>
      <dgm:spPr/>
    </dgm:pt>
    <dgm:pt modelId="{E73280A5-2EED-4466-B292-567BA68795E2}" type="pres">
      <dgm:prSet presAssocID="{E8435839-9040-4DE3-9EAF-BAB0AF542D7A}" presName="node" presStyleLbl="node1" presStyleIdx="0" presStyleCnt="3">
        <dgm:presLayoutVars>
          <dgm:bulletEnabled val="1"/>
        </dgm:presLayoutVars>
      </dgm:prSet>
      <dgm:spPr/>
    </dgm:pt>
    <dgm:pt modelId="{C3A433DB-B806-4328-9DC8-989E37CE168E}" type="pres">
      <dgm:prSet presAssocID="{BA3D830C-0745-443B-A68A-57C55BCF7191}" presName="parTrans" presStyleLbl="bgSibTrans2D1" presStyleIdx="1" presStyleCnt="3"/>
      <dgm:spPr/>
    </dgm:pt>
    <dgm:pt modelId="{EB41C612-212A-43CB-BB24-0ADA8F052E95}" type="pres">
      <dgm:prSet presAssocID="{7D6F7CBB-96D8-49DB-9350-A78143D5519A}" presName="node" presStyleLbl="node1" presStyleIdx="1" presStyleCnt="3">
        <dgm:presLayoutVars>
          <dgm:bulletEnabled val="1"/>
        </dgm:presLayoutVars>
      </dgm:prSet>
      <dgm:spPr/>
    </dgm:pt>
    <dgm:pt modelId="{EC74B496-7F07-4409-BAF0-9FBD4019A77E}" type="pres">
      <dgm:prSet presAssocID="{33427D81-03F1-42AB-B1D3-AC1D5EC23773}" presName="parTrans" presStyleLbl="bgSibTrans2D1" presStyleIdx="2" presStyleCnt="3"/>
      <dgm:spPr/>
    </dgm:pt>
    <dgm:pt modelId="{89911729-C373-4ADA-AE0C-B9A5645F18C4}" type="pres">
      <dgm:prSet presAssocID="{05E1D73D-BB77-4D27-A02C-17B6CE2DA838}" presName="node" presStyleLbl="node1" presStyleIdx="2" presStyleCnt="3">
        <dgm:presLayoutVars>
          <dgm:bulletEnabled val="1"/>
        </dgm:presLayoutVars>
      </dgm:prSet>
      <dgm:spPr/>
    </dgm:pt>
  </dgm:ptLst>
  <dgm:cxnLst>
    <dgm:cxn modelId="{D5B84614-99BA-452E-8905-6C0146D9317B}" srcId="{9B7392F0-11FF-48A6-9596-5B8AA996251E}" destId="{05E1D73D-BB77-4D27-A02C-17B6CE2DA838}" srcOrd="2" destOrd="0" parTransId="{33427D81-03F1-42AB-B1D3-AC1D5EC23773}" sibTransId="{495F6E24-6FE4-427B-AEDD-C22C1C512736}"/>
    <dgm:cxn modelId="{3E270415-8DF6-4A6B-9619-A4BD8A34FFE7}" type="presOf" srcId="{03454BF7-2993-4AA5-8CBE-0ECF123EE2EE}" destId="{64F8BC7E-5A8E-406F-88F5-00C0D7B3094A}" srcOrd="0" destOrd="0" presId="urn:microsoft.com/office/officeart/2005/8/layout/radial4"/>
    <dgm:cxn modelId="{8CD4BF18-15D0-4A9A-AC30-06D4D9E36049}" type="presOf" srcId="{9B7392F0-11FF-48A6-9596-5B8AA996251E}" destId="{AC7F01D9-AC5C-4F55-A8C8-F3ADC47BBB78}" srcOrd="0" destOrd="0" presId="urn:microsoft.com/office/officeart/2005/8/layout/radial4"/>
    <dgm:cxn modelId="{AF38581D-1C09-49DC-AADD-AA0C86518994}" srcId="{03454BF7-2993-4AA5-8CBE-0ECF123EE2EE}" destId="{9B7392F0-11FF-48A6-9596-5B8AA996251E}" srcOrd="0" destOrd="0" parTransId="{1BB4E2ED-35E9-4472-87E2-639AF69DF731}" sibTransId="{2D0B2CED-98DE-4E76-8C9D-4ECF99BC0FE9}"/>
    <dgm:cxn modelId="{C78B4047-9DCB-40B9-B8AF-611EC9DB7108}" type="presOf" srcId="{7D6F7CBB-96D8-49DB-9350-A78143D5519A}" destId="{EB41C612-212A-43CB-BB24-0ADA8F052E95}" srcOrd="0" destOrd="0" presId="urn:microsoft.com/office/officeart/2005/8/layout/radial4"/>
    <dgm:cxn modelId="{BFE15E57-EAB9-4C94-95B6-DC2D4611DCE2}" type="presOf" srcId="{E8435839-9040-4DE3-9EAF-BAB0AF542D7A}" destId="{E73280A5-2EED-4466-B292-567BA68795E2}" srcOrd="0" destOrd="0" presId="urn:microsoft.com/office/officeart/2005/8/layout/radial4"/>
    <dgm:cxn modelId="{1181DEAB-7040-4077-B53C-B376776EFED7}" type="presOf" srcId="{33427D81-03F1-42AB-B1D3-AC1D5EC23773}" destId="{EC74B496-7F07-4409-BAF0-9FBD4019A77E}" srcOrd="0" destOrd="0" presId="urn:microsoft.com/office/officeart/2005/8/layout/radial4"/>
    <dgm:cxn modelId="{E1D4ACAE-4306-4815-A3EA-831B0DCFA837}" type="presOf" srcId="{05E1D73D-BB77-4D27-A02C-17B6CE2DA838}" destId="{89911729-C373-4ADA-AE0C-B9A5645F18C4}" srcOrd="0" destOrd="0" presId="urn:microsoft.com/office/officeart/2005/8/layout/radial4"/>
    <dgm:cxn modelId="{F8BD99BC-D24D-42FA-9AE2-FEEB99A1E317}" type="presOf" srcId="{57D7932C-B192-4535-B93C-091B028A5929}" destId="{B163E509-C170-435A-9150-F7B4496137D9}" srcOrd="0" destOrd="0" presId="urn:microsoft.com/office/officeart/2005/8/layout/radial4"/>
    <dgm:cxn modelId="{CCA44DDB-ED05-441B-B2AD-E2F5FC4EB572}" srcId="{9B7392F0-11FF-48A6-9596-5B8AA996251E}" destId="{7D6F7CBB-96D8-49DB-9350-A78143D5519A}" srcOrd="1" destOrd="0" parTransId="{BA3D830C-0745-443B-A68A-57C55BCF7191}" sibTransId="{75984598-6CAF-4AC5-AD31-A4C315FFA7FE}"/>
    <dgm:cxn modelId="{6E3D87E0-305A-495E-9CD7-166972229C9C}" srcId="{9B7392F0-11FF-48A6-9596-5B8AA996251E}" destId="{E8435839-9040-4DE3-9EAF-BAB0AF542D7A}" srcOrd="0" destOrd="0" parTransId="{57D7932C-B192-4535-B93C-091B028A5929}" sibTransId="{412B2E20-90AD-44FC-BE68-31C8BFD8D53E}"/>
    <dgm:cxn modelId="{102086E9-4F59-4246-B015-A2697946BF9B}" type="presOf" srcId="{BA3D830C-0745-443B-A68A-57C55BCF7191}" destId="{C3A433DB-B806-4328-9DC8-989E37CE168E}" srcOrd="0" destOrd="0" presId="urn:microsoft.com/office/officeart/2005/8/layout/radial4"/>
    <dgm:cxn modelId="{E35CC98C-95CF-443B-A4F4-1F8C8221D30F}" type="presParOf" srcId="{64F8BC7E-5A8E-406F-88F5-00C0D7B3094A}" destId="{AC7F01D9-AC5C-4F55-A8C8-F3ADC47BBB78}" srcOrd="0" destOrd="0" presId="urn:microsoft.com/office/officeart/2005/8/layout/radial4"/>
    <dgm:cxn modelId="{20CDA238-ABAC-470C-9B5F-B8A24FB6BBBB}" type="presParOf" srcId="{64F8BC7E-5A8E-406F-88F5-00C0D7B3094A}" destId="{B163E509-C170-435A-9150-F7B4496137D9}" srcOrd="1" destOrd="0" presId="urn:microsoft.com/office/officeart/2005/8/layout/radial4"/>
    <dgm:cxn modelId="{533E27E5-B803-4DDD-8DA7-CA7A3917E71B}" type="presParOf" srcId="{64F8BC7E-5A8E-406F-88F5-00C0D7B3094A}" destId="{E73280A5-2EED-4466-B292-567BA68795E2}" srcOrd="2" destOrd="0" presId="urn:microsoft.com/office/officeart/2005/8/layout/radial4"/>
    <dgm:cxn modelId="{B66A8E6A-5FCA-4706-B09C-3553AC70221C}" type="presParOf" srcId="{64F8BC7E-5A8E-406F-88F5-00C0D7B3094A}" destId="{C3A433DB-B806-4328-9DC8-989E37CE168E}" srcOrd="3" destOrd="0" presId="urn:microsoft.com/office/officeart/2005/8/layout/radial4"/>
    <dgm:cxn modelId="{5644ED55-0FD5-4B40-827F-D8E5C36C5325}" type="presParOf" srcId="{64F8BC7E-5A8E-406F-88F5-00C0D7B3094A}" destId="{EB41C612-212A-43CB-BB24-0ADA8F052E95}" srcOrd="4" destOrd="0" presId="urn:microsoft.com/office/officeart/2005/8/layout/radial4"/>
    <dgm:cxn modelId="{8D576810-007A-4A5A-A589-282A714FCF54}" type="presParOf" srcId="{64F8BC7E-5A8E-406F-88F5-00C0D7B3094A}" destId="{EC74B496-7F07-4409-BAF0-9FBD4019A77E}" srcOrd="5" destOrd="0" presId="urn:microsoft.com/office/officeart/2005/8/layout/radial4"/>
    <dgm:cxn modelId="{82CDE3AE-586B-4E99-ACEC-142BB82328D5}" type="presParOf" srcId="{64F8BC7E-5A8E-406F-88F5-00C0D7B3094A}" destId="{89911729-C373-4ADA-AE0C-B9A5645F18C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E7CCE2-D97D-4D39-BB1F-5F113A4322BB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</dgm:pt>
    <dgm:pt modelId="{D733B246-F656-40E3-8474-BB8DED698370}">
      <dgm:prSet phldrT="[Text]"/>
      <dgm:spPr/>
      <dgm:t>
        <a:bodyPr/>
        <a:lstStyle/>
        <a:p>
          <a:r>
            <a:rPr lang="en-US" dirty="0"/>
            <a:t>Desire to change something</a:t>
          </a:r>
        </a:p>
      </dgm:t>
    </dgm:pt>
    <dgm:pt modelId="{F502F82C-B3B9-4F59-BA9D-B94FCFC897A8}" type="parTrans" cxnId="{AE9BAF67-3773-4D63-BB55-0A6B66FB350E}">
      <dgm:prSet/>
      <dgm:spPr/>
      <dgm:t>
        <a:bodyPr/>
        <a:lstStyle/>
        <a:p>
          <a:endParaRPr lang="en-US"/>
        </a:p>
      </dgm:t>
    </dgm:pt>
    <dgm:pt modelId="{68C276D9-82C3-4E06-B4C3-0C9E9E849579}" type="sibTrans" cxnId="{AE9BAF67-3773-4D63-BB55-0A6B66FB350E}">
      <dgm:prSet/>
      <dgm:spPr/>
      <dgm:t>
        <a:bodyPr/>
        <a:lstStyle/>
        <a:p>
          <a:endParaRPr lang="en-US"/>
        </a:p>
      </dgm:t>
    </dgm:pt>
    <dgm:pt modelId="{DAEA0FC7-4EBE-415D-A2E2-399A18FEB047}">
      <dgm:prSet phldrT="[Text]"/>
      <dgm:spPr/>
      <dgm:t>
        <a:bodyPr/>
        <a:lstStyle/>
        <a:p>
          <a:r>
            <a:rPr lang="en-US" dirty="0"/>
            <a:t>Perceived self efficacy</a:t>
          </a:r>
        </a:p>
      </dgm:t>
    </dgm:pt>
    <dgm:pt modelId="{58BA5D56-5DB3-4A61-85DD-12EDDD62F376}" type="parTrans" cxnId="{5E4E8E6B-EAE8-407B-B5A0-9333FD023791}">
      <dgm:prSet/>
      <dgm:spPr/>
      <dgm:t>
        <a:bodyPr/>
        <a:lstStyle/>
        <a:p>
          <a:endParaRPr lang="en-US"/>
        </a:p>
      </dgm:t>
    </dgm:pt>
    <dgm:pt modelId="{B840B172-92C4-4247-A479-1688BB00DF89}" type="sibTrans" cxnId="{5E4E8E6B-EAE8-407B-B5A0-9333FD023791}">
      <dgm:prSet/>
      <dgm:spPr/>
      <dgm:t>
        <a:bodyPr/>
        <a:lstStyle/>
        <a:p>
          <a:endParaRPr lang="en-US"/>
        </a:p>
      </dgm:t>
    </dgm:pt>
    <dgm:pt modelId="{3E5A2B3C-D378-4375-81EE-0989D70784E8}">
      <dgm:prSet phldrT="[Text]"/>
      <dgm:spPr/>
      <dgm:t>
        <a:bodyPr/>
        <a:lstStyle/>
        <a:p>
          <a:r>
            <a:rPr lang="en-US" dirty="0"/>
            <a:t>Group efficacy</a:t>
          </a:r>
        </a:p>
      </dgm:t>
    </dgm:pt>
    <dgm:pt modelId="{D846BCCD-5E16-4CA4-B086-AA04E0DACAB8}" type="parTrans" cxnId="{56E32D69-4D72-4DBF-9D52-961093B4009E}">
      <dgm:prSet/>
      <dgm:spPr/>
      <dgm:t>
        <a:bodyPr/>
        <a:lstStyle/>
        <a:p>
          <a:endParaRPr lang="en-US"/>
        </a:p>
      </dgm:t>
    </dgm:pt>
    <dgm:pt modelId="{991AC273-5068-4316-8CEA-D98536F76ED0}" type="sibTrans" cxnId="{56E32D69-4D72-4DBF-9D52-961093B4009E}">
      <dgm:prSet/>
      <dgm:spPr/>
      <dgm:t>
        <a:bodyPr/>
        <a:lstStyle/>
        <a:p>
          <a:endParaRPr lang="en-US"/>
        </a:p>
      </dgm:t>
    </dgm:pt>
    <dgm:pt modelId="{5FD783E9-27F5-400D-9285-071344F25018}" type="pres">
      <dgm:prSet presAssocID="{FAE7CCE2-D97D-4D39-BB1F-5F113A4322BB}" presName="Name0" presStyleCnt="0">
        <dgm:presLayoutVars>
          <dgm:dir/>
          <dgm:resizeHandles val="exact"/>
        </dgm:presLayoutVars>
      </dgm:prSet>
      <dgm:spPr/>
    </dgm:pt>
    <dgm:pt modelId="{08D1EDC0-0B30-4ABE-986A-9C2B104BDDB2}" type="pres">
      <dgm:prSet presAssocID="{D733B246-F656-40E3-8474-BB8DED698370}" presName="node" presStyleLbl="node1" presStyleIdx="0" presStyleCnt="3">
        <dgm:presLayoutVars>
          <dgm:bulletEnabled val="1"/>
        </dgm:presLayoutVars>
      </dgm:prSet>
      <dgm:spPr/>
    </dgm:pt>
    <dgm:pt modelId="{88AD33D6-F240-41D2-97C9-D33518C998B3}" type="pres">
      <dgm:prSet presAssocID="{68C276D9-82C3-4E06-B4C3-0C9E9E849579}" presName="sibTrans" presStyleLbl="sibTrans2D1" presStyleIdx="0" presStyleCnt="2"/>
      <dgm:spPr/>
    </dgm:pt>
    <dgm:pt modelId="{1E6FCF29-1BBD-48F1-B138-F4A897DD8F33}" type="pres">
      <dgm:prSet presAssocID="{68C276D9-82C3-4E06-B4C3-0C9E9E849579}" presName="connectorText" presStyleLbl="sibTrans2D1" presStyleIdx="0" presStyleCnt="2"/>
      <dgm:spPr/>
    </dgm:pt>
    <dgm:pt modelId="{05750B00-BB5E-47B2-8C6F-14BD4329E075}" type="pres">
      <dgm:prSet presAssocID="{DAEA0FC7-4EBE-415D-A2E2-399A18FEB047}" presName="node" presStyleLbl="node1" presStyleIdx="1" presStyleCnt="3">
        <dgm:presLayoutVars>
          <dgm:bulletEnabled val="1"/>
        </dgm:presLayoutVars>
      </dgm:prSet>
      <dgm:spPr/>
    </dgm:pt>
    <dgm:pt modelId="{D2087DB2-ED19-4AD1-8FEC-3F79B77C21E7}" type="pres">
      <dgm:prSet presAssocID="{B840B172-92C4-4247-A479-1688BB00DF89}" presName="sibTrans" presStyleLbl="sibTrans2D1" presStyleIdx="1" presStyleCnt="2"/>
      <dgm:spPr/>
    </dgm:pt>
    <dgm:pt modelId="{2E623A6B-C40B-4FE7-95FF-A60AC709906B}" type="pres">
      <dgm:prSet presAssocID="{B840B172-92C4-4247-A479-1688BB00DF89}" presName="connectorText" presStyleLbl="sibTrans2D1" presStyleIdx="1" presStyleCnt="2"/>
      <dgm:spPr/>
    </dgm:pt>
    <dgm:pt modelId="{E6CBCAEC-E4FA-4AE2-B686-5C11DC83B8F7}" type="pres">
      <dgm:prSet presAssocID="{3E5A2B3C-D378-4375-81EE-0989D70784E8}" presName="node" presStyleLbl="node1" presStyleIdx="2" presStyleCnt="3">
        <dgm:presLayoutVars>
          <dgm:bulletEnabled val="1"/>
        </dgm:presLayoutVars>
      </dgm:prSet>
      <dgm:spPr/>
    </dgm:pt>
  </dgm:ptLst>
  <dgm:cxnLst>
    <dgm:cxn modelId="{F2221903-0531-4632-85D5-18242BE14DCE}" type="presOf" srcId="{DAEA0FC7-4EBE-415D-A2E2-399A18FEB047}" destId="{05750B00-BB5E-47B2-8C6F-14BD4329E075}" srcOrd="0" destOrd="0" presId="urn:microsoft.com/office/officeart/2005/8/layout/process1"/>
    <dgm:cxn modelId="{28B4D915-AB2F-41ED-A9F1-0414997C5C0C}" type="presOf" srcId="{B840B172-92C4-4247-A479-1688BB00DF89}" destId="{2E623A6B-C40B-4FE7-95FF-A60AC709906B}" srcOrd="1" destOrd="0" presId="urn:microsoft.com/office/officeart/2005/8/layout/process1"/>
    <dgm:cxn modelId="{9CBA881B-0E63-4D26-93F3-FC0D78A535BC}" type="presOf" srcId="{68C276D9-82C3-4E06-B4C3-0C9E9E849579}" destId="{1E6FCF29-1BBD-48F1-B138-F4A897DD8F33}" srcOrd="1" destOrd="0" presId="urn:microsoft.com/office/officeart/2005/8/layout/process1"/>
    <dgm:cxn modelId="{D5404323-4F22-4812-B494-054D72A243E0}" type="presOf" srcId="{3E5A2B3C-D378-4375-81EE-0989D70784E8}" destId="{E6CBCAEC-E4FA-4AE2-B686-5C11DC83B8F7}" srcOrd="0" destOrd="0" presId="urn:microsoft.com/office/officeart/2005/8/layout/process1"/>
    <dgm:cxn modelId="{E25CF846-6516-4917-BC1F-AA8B359CDF4D}" type="presOf" srcId="{D733B246-F656-40E3-8474-BB8DED698370}" destId="{08D1EDC0-0B30-4ABE-986A-9C2B104BDDB2}" srcOrd="0" destOrd="0" presId="urn:microsoft.com/office/officeart/2005/8/layout/process1"/>
    <dgm:cxn modelId="{AE9BAF67-3773-4D63-BB55-0A6B66FB350E}" srcId="{FAE7CCE2-D97D-4D39-BB1F-5F113A4322BB}" destId="{D733B246-F656-40E3-8474-BB8DED698370}" srcOrd="0" destOrd="0" parTransId="{F502F82C-B3B9-4F59-BA9D-B94FCFC897A8}" sibTransId="{68C276D9-82C3-4E06-B4C3-0C9E9E849579}"/>
    <dgm:cxn modelId="{56E32D69-4D72-4DBF-9D52-961093B4009E}" srcId="{FAE7CCE2-D97D-4D39-BB1F-5F113A4322BB}" destId="{3E5A2B3C-D378-4375-81EE-0989D70784E8}" srcOrd="2" destOrd="0" parTransId="{D846BCCD-5E16-4CA4-B086-AA04E0DACAB8}" sibTransId="{991AC273-5068-4316-8CEA-D98536F76ED0}"/>
    <dgm:cxn modelId="{5E4E8E6B-EAE8-407B-B5A0-9333FD023791}" srcId="{FAE7CCE2-D97D-4D39-BB1F-5F113A4322BB}" destId="{DAEA0FC7-4EBE-415D-A2E2-399A18FEB047}" srcOrd="1" destOrd="0" parTransId="{58BA5D56-5DB3-4A61-85DD-12EDDD62F376}" sibTransId="{B840B172-92C4-4247-A479-1688BB00DF89}"/>
    <dgm:cxn modelId="{DC73738F-A314-4F3F-9257-4E54F5F8E080}" type="presOf" srcId="{B840B172-92C4-4247-A479-1688BB00DF89}" destId="{D2087DB2-ED19-4AD1-8FEC-3F79B77C21E7}" srcOrd="0" destOrd="0" presId="urn:microsoft.com/office/officeart/2005/8/layout/process1"/>
    <dgm:cxn modelId="{6E00489E-DCB3-48E1-989B-F6B3CA5C4C4D}" type="presOf" srcId="{FAE7CCE2-D97D-4D39-BB1F-5F113A4322BB}" destId="{5FD783E9-27F5-400D-9285-071344F25018}" srcOrd="0" destOrd="0" presId="urn:microsoft.com/office/officeart/2005/8/layout/process1"/>
    <dgm:cxn modelId="{8BB7F5BE-DFC4-4270-94A3-D195BE879D1D}" type="presOf" srcId="{68C276D9-82C3-4E06-B4C3-0C9E9E849579}" destId="{88AD33D6-F240-41D2-97C9-D33518C998B3}" srcOrd="0" destOrd="0" presId="urn:microsoft.com/office/officeart/2005/8/layout/process1"/>
    <dgm:cxn modelId="{5156BFAF-5310-4D81-9045-A8E370FC6439}" type="presParOf" srcId="{5FD783E9-27F5-400D-9285-071344F25018}" destId="{08D1EDC0-0B30-4ABE-986A-9C2B104BDDB2}" srcOrd="0" destOrd="0" presId="urn:microsoft.com/office/officeart/2005/8/layout/process1"/>
    <dgm:cxn modelId="{99B421F6-D2E7-458F-AE2F-B0BB7AAB78B8}" type="presParOf" srcId="{5FD783E9-27F5-400D-9285-071344F25018}" destId="{88AD33D6-F240-41D2-97C9-D33518C998B3}" srcOrd="1" destOrd="0" presId="urn:microsoft.com/office/officeart/2005/8/layout/process1"/>
    <dgm:cxn modelId="{E45306E8-7F87-4325-B42C-8B25A4C6FA14}" type="presParOf" srcId="{88AD33D6-F240-41D2-97C9-D33518C998B3}" destId="{1E6FCF29-1BBD-48F1-B138-F4A897DD8F33}" srcOrd="0" destOrd="0" presId="urn:microsoft.com/office/officeart/2005/8/layout/process1"/>
    <dgm:cxn modelId="{8101F2C8-9A75-453A-9EA4-736EC567C367}" type="presParOf" srcId="{5FD783E9-27F5-400D-9285-071344F25018}" destId="{05750B00-BB5E-47B2-8C6F-14BD4329E075}" srcOrd="2" destOrd="0" presId="urn:microsoft.com/office/officeart/2005/8/layout/process1"/>
    <dgm:cxn modelId="{FBBFE398-1FAE-4DD2-9931-0B66D2DEC9C1}" type="presParOf" srcId="{5FD783E9-27F5-400D-9285-071344F25018}" destId="{D2087DB2-ED19-4AD1-8FEC-3F79B77C21E7}" srcOrd="3" destOrd="0" presId="urn:microsoft.com/office/officeart/2005/8/layout/process1"/>
    <dgm:cxn modelId="{3F5BE7D3-670F-444C-8C71-1C9BBA516E5B}" type="presParOf" srcId="{D2087DB2-ED19-4AD1-8FEC-3F79B77C21E7}" destId="{2E623A6B-C40B-4FE7-95FF-A60AC709906B}" srcOrd="0" destOrd="0" presId="urn:microsoft.com/office/officeart/2005/8/layout/process1"/>
    <dgm:cxn modelId="{8AA7412F-04FA-4A29-A532-D02EBE781CCC}" type="presParOf" srcId="{5FD783E9-27F5-400D-9285-071344F25018}" destId="{E6CBCAEC-E4FA-4AE2-B686-5C11DC83B8F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6607AB-8A4B-410F-8BB6-EA5DCA1F2615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E57332B-FC8A-4175-BE92-C835924E2AC7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(Violated) Moral values</a:t>
          </a:r>
        </a:p>
      </dgm:t>
    </dgm:pt>
    <dgm:pt modelId="{DAF14DBC-0282-4A15-BA8E-53614029FA8D}" type="parTrans" cxnId="{A4B29DC1-8F53-4FDE-AD9E-23A48DB18DDF}">
      <dgm:prSet/>
      <dgm:spPr/>
      <dgm:t>
        <a:bodyPr/>
        <a:lstStyle/>
        <a:p>
          <a:endParaRPr lang="en-US"/>
        </a:p>
      </dgm:t>
    </dgm:pt>
    <dgm:pt modelId="{46E114C2-C82A-497C-A5B1-456F076D2768}" type="sibTrans" cxnId="{A4B29DC1-8F53-4FDE-AD9E-23A48DB18DDF}">
      <dgm:prSet/>
      <dgm:spPr>
        <a:solidFill>
          <a:schemeClr val="tx2">
            <a:lumMod val="50000"/>
            <a:lumOff val="50000"/>
          </a:schemeClr>
        </a:solidFill>
        <a:ln w="76200">
          <a:solidFill>
            <a:schemeClr val="tx2">
              <a:lumMod val="50000"/>
              <a:lumOff val="50000"/>
            </a:schemeClr>
          </a:solidFill>
        </a:ln>
      </dgm:spPr>
      <dgm:t>
        <a:bodyPr/>
        <a:lstStyle/>
        <a:p>
          <a:endParaRPr lang="en-US">
            <a:ln w="76200">
              <a:solidFill>
                <a:schemeClr val="tx1"/>
              </a:solidFill>
            </a:ln>
          </a:endParaRPr>
        </a:p>
      </dgm:t>
    </dgm:pt>
    <dgm:pt modelId="{480A0C87-4049-47C0-9134-810928499CB7}">
      <dgm:prSet phldrT="[Text]" custT="1"/>
      <dgm:spPr/>
      <dgm:t>
        <a:bodyPr/>
        <a:lstStyle/>
        <a:p>
          <a:r>
            <a:rPr lang="en-US" sz="1800" dirty="0"/>
            <a:t>Fundamental first step for action</a:t>
          </a:r>
        </a:p>
      </dgm:t>
    </dgm:pt>
    <dgm:pt modelId="{177CA1B0-EA74-4FFF-999C-930485BAC362}" type="parTrans" cxnId="{E53BA3C7-2C62-4463-9521-35DD96C091DD}">
      <dgm:prSet/>
      <dgm:spPr/>
      <dgm:t>
        <a:bodyPr/>
        <a:lstStyle/>
        <a:p>
          <a:endParaRPr lang="en-US"/>
        </a:p>
      </dgm:t>
    </dgm:pt>
    <dgm:pt modelId="{4CAAD1CC-73E0-40D7-8BCE-BC3EB7F60CD5}" type="sibTrans" cxnId="{E53BA3C7-2C62-4463-9521-35DD96C091DD}">
      <dgm:prSet/>
      <dgm:spPr/>
      <dgm:t>
        <a:bodyPr/>
        <a:lstStyle/>
        <a:p>
          <a:endParaRPr lang="en-US"/>
        </a:p>
      </dgm:t>
    </dgm:pt>
    <dgm:pt modelId="{D82391E7-16E5-4F66-9716-E87ECA61045D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Social identity</a:t>
          </a:r>
        </a:p>
      </dgm:t>
    </dgm:pt>
    <dgm:pt modelId="{9786808C-11C4-4CDE-BC18-3895B254F189}" type="parTrans" cxnId="{F1FF3C5C-EED1-4C8C-B1AC-075D183C7E4F}">
      <dgm:prSet/>
      <dgm:spPr/>
      <dgm:t>
        <a:bodyPr/>
        <a:lstStyle/>
        <a:p>
          <a:endParaRPr lang="en-US"/>
        </a:p>
      </dgm:t>
    </dgm:pt>
    <dgm:pt modelId="{5FB13BA4-2E55-4814-B371-6970D591EFA9}" type="sibTrans" cxnId="{F1FF3C5C-EED1-4C8C-B1AC-075D183C7E4F}">
      <dgm:prSet/>
      <dgm:spPr>
        <a:solidFill>
          <a:schemeClr val="tx2">
            <a:lumMod val="50000"/>
            <a:lumOff val="50000"/>
          </a:schemeClr>
        </a:solidFill>
        <a:ln w="76200">
          <a:solidFill>
            <a:schemeClr val="tx2">
              <a:lumMod val="50000"/>
              <a:lumOff val="50000"/>
            </a:schemeClr>
          </a:solidFill>
        </a:ln>
      </dgm:spPr>
      <dgm:t>
        <a:bodyPr/>
        <a:lstStyle/>
        <a:p>
          <a:endParaRPr lang="en-US">
            <a:ln w="76200">
              <a:solidFill>
                <a:schemeClr val="tx1"/>
              </a:solidFill>
            </a:ln>
          </a:endParaRPr>
        </a:p>
      </dgm:t>
    </dgm:pt>
    <dgm:pt modelId="{9F4FBDA6-D3B5-48E3-AF36-4955696BAAEB}">
      <dgm:prSet phldrT="[Text]" custT="1"/>
      <dgm:spPr/>
      <dgm:t>
        <a:bodyPr/>
        <a:lstStyle/>
        <a:p>
          <a:r>
            <a:rPr lang="en-US" sz="1800" dirty="0"/>
            <a:t>Bridge function</a:t>
          </a:r>
        </a:p>
      </dgm:t>
    </dgm:pt>
    <dgm:pt modelId="{F6EDCC40-1A44-4205-8446-45CA8DA59B12}" type="parTrans" cxnId="{5C263BD2-5857-495A-AF3A-9A3E26B264DE}">
      <dgm:prSet/>
      <dgm:spPr/>
      <dgm:t>
        <a:bodyPr/>
        <a:lstStyle/>
        <a:p>
          <a:endParaRPr lang="en-US"/>
        </a:p>
      </dgm:t>
    </dgm:pt>
    <dgm:pt modelId="{F95BDFAA-4AC0-4595-AF7B-462894EE4C91}" type="sibTrans" cxnId="{5C263BD2-5857-495A-AF3A-9A3E26B264DE}">
      <dgm:prSet/>
      <dgm:spPr/>
      <dgm:t>
        <a:bodyPr/>
        <a:lstStyle/>
        <a:p>
          <a:endParaRPr lang="en-US"/>
        </a:p>
      </dgm:t>
    </dgm:pt>
    <dgm:pt modelId="{8CBEEA9A-CDB9-429F-A2B4-DC10554792CD}">
      <dgm:prSet phldrT="[Text]"/>
      <dgm:spPr>
        <a:solidFill>
          <a:srgbClr val="279D13"/>
        </a:solidFill>
      </dgm:spPr>
      <dgm:t>
        <a:bodyPr/>
        <a:lstStyle/>
        <a:p>
          <a:r>
            <a:rPr lang="en-US" dirty="0"/>
            <a:t>Perceived injustice</a:t>
          </a:r>
        </a:p>
      </dgm:t>
    </dgm:pt>
    <dgm:pt modelId="{4AD7ACD0-ED88-4CC2-8788-3F7D5B42F239}" type="parTrans" cxnId="{D2EF50DA-3D23-4A1D-AFDF-212C0E8205F2}">
      <dgm:prSet/>
      <dgm:spPr/>
      <dgm:t>
        <a:bodyPr/>
        <a:lstStyle/>
        <a:p>
          <a:endParaRPr lang="en-US"/>
        </a:p>
      </dgm:t>
    </dgm:pt>
    <dgm:pt modelId="{70EBA825-08C2-4841-9634-37CEBA91A0EA}" type="sibTrans" cxnId="{D2EF50DA-3D23-4A1D-AFDF-212C0E8205F2}">
      <dgm:prSet/>
      <dgm:spPr>
        <a:solidFill>
          <a:schemeClr val="tx2">
            <a:lumMod val="50000"/>
            <a:lumOff val="50000"/>
          </a:schemeClr>
        </a:solidFill>
        <a:ln w="76200">
          <a:solidFill>
            <a:schemeClr val="tx2">
              <a:lumMod val="50000"/>
              <a:lumOff val="50000"/>
            </a:schemeClr>
          </a:solidFill>
        </a:ln>
      </dgm:spPr>
      <dgm:t>
        <a:bodyPr/>
        <a:lstStyle/>
        <a:p>
          <a:endParaRPr lang="en-US">
            <a:ln w="76200">
              <a:solidFill>
                <a:schemeClr val="tx1"/>
              </a:solidFill>
            </a:ln>
          </a:endParaRPr>
        </a:p>
      </dgm:t>
    </dgm:pt>
    <dgm:pt modelId="{E8D9A678-333A-40DD-9ED4-93E8143DC570}">
      <dgm:prSet phldrT="[Text]" custT="1"/>
      <dgm:spPr/>
      <dgm:t>
        <a:bodyPr/>
        <a:lstStyle/>
        <a:p>
          <a:r>
            <a:rPr lang="en-US" sz="1800" dirty="0"/>
            <a:t>Anger as a form of booster</a:t>
          </a:r>
        </a:p>
      </dgm:t>
    </dgm:pt>
    <dgm:pt modelId="{260AF01B-A7D2-4EF9-A77D-F8AA91DE7C1A}" type="parTrans" cxnId="{C980E994-24DD-4E81-9D84-FDC92FE66B08}">
      <dgm:prSet/>
      <dgm:spPr/>
      <dgm:t>
        <a:bodyPr/>
        <a:lstStyle/>
        <a:p>
          <a:endParaRPr lang="en-US"/>
        </a:p>
      </dgm:t>
    </dgm:pt>
    <dgm:pt modelId="{0F60A0E0-25C0-4FE3-A0AD-1824509E28B2}" type="sibTrans" cxnId="{C980E994-24DD-4E81-9D84-FDC92FE66B08}">
      <dgm:prSet/>
      <dgm:spPr/>
      <dgm:t>
        <a:bodyPr/>
        <a:lstStyle/>
        <a:p>
          <a:endParaRPr lang="en-US"/>
        </a:p>
      </dgm:t>
    </dgm:pt>
    <dgm:pt modelId="{163EF001-3753-4141-B164-92CEDB05A1D8}">
      <dgm:prSet phldrT="[Text]"/>
      <dgm:spPr>
        <a:solidFill>
          <a:srgbClr val="1B5F48"/>
        </a:solidFill>
      </dgm:spPr>
      <dgm:t>
        <a:bodyPr/>
        <a:lstStyle/>
        <a:p>
          <a:r>
            <a:rPr lang="en-US" dirty="0"/>
            <a:t>Perceived efficacy</a:t>
          </a:r>
        </a:p>
      </dgm:t>
    </dgm:pt>
    <dgm:pt modelId="{9F99BDD3-8882-40D5-9307-A86A227DAA5A}" type="parTrans" cxnId="{2796D7FC-443E-4622-9EB7-29011E962EE5}">
      <dgm:prSet/>
      <dgm:spPr/>
      <dgm:t>
        <a:bodyPr/>
        <a:lstStyle/>
        <a:p>
          <a:endParaRPr lang="en-US"/>
        </a:p>
      </dgm:t>
    </dgm:pt>
    <dgm:pt modelId="{7EBDAE55-006A-42C5-80CC-CEABD4AD6BE7}" type="sibTrans" cxnId="{2796D7FC-443E-4622-9EB7-29011E962EE5}">
      <dgm:prSet/>
      <dgm:spPr/>
      <dgm:t>
        <a:bodyPr/>
        <a:lstStyle/>
        <a:p>
          <a:endParaRPr lang="en-US"/>
        </a:p>
      </dgm:t>
    </dgm:pt>
    <dgm:pt modelId="{23591E46-A2AD-4A0A-8E5C-2C7B86BA54E9}">
      <dgm:prSet phldrT="[Text]" custT="1"/>
      <dgm:spPr/>
      <dgm:t>
        <a:bodyPr/>
        <a:lstStyle/>
        <a:p>
          <a:r>
            <a:rPr lang="en-US" sz="1800" dirty="0"/>
            <a:t>Final rational approach</a:t>
          </a:r>
        </a:p>
      </dgm:t>
    </dgm:pt>
    <dgm:pt modelId="{63DEEA07-830C-47E9-829D-51B1871DCBDB}" type="parTrans" cxnId="{FC13A7D5-992D-4E34-A35F-D40EC97F7D2D}">
      <dgm:prSet/>
      <dgm:spPr/>
      <dgm:t>
        <a:bodyPr/>
        <a:lstStyle/>
        <a:p>
          <a:endParaRPr lang="en-US"/>
        </a:p>
      </dgm:t>
    </dgm:pt>
    <dgm:pt modelId="{CD55C64F-1B2B-41CD-B292-161743999544}" type="sibTrans" cxnId="{FC13A7D5-992D-4E34-A35F-D40EC97F7D2D}">
      <dgm:prSet/>
      <dgm:spPr/>
      <dgm:t>
        <a:bodyPr/>
        <a:lstStyle/>
        <a:p>
          <a:endParaRPr lang="en-US"/>
        </a:p>
      </dgm:t>
    </dgm:pt>
    <dgm:pt modelId="{80FAA413-4ED6-461A-ADF0-7392D551F671}" type="pres">
      <dgm:prSet presAssocID="{AE6607AB-8A4B-410F-8BB6-EA5DCA1F2615}" presName="Name0" presStyleCnt="0">
        <dgm:presLayoutVars>
          <dgm:dir/>
          <dgm:animLvl val="lvl"/>
          <dgm:resizeHandles val="exact"/>
        </dgm:presLayoutVars>
      </dgm:prSet>
      <dgm:spPr/>
    </dgm:pt>
    <dgm:pt modelId="{95494E1E-3841-4F0A-885A-FDBABCFFEEFC}" type="pres">
      <dgm:prSet presAssocID="{AE6607AB-8A4B-410F-8BB6-EA5DCA1F2615}" presName="tSp" presStyleCnt="0"/>
      <dgm:spPr/>
    </dgm:pt>
    <dgm:pt modelId="{9C20E370-246D-4C93-8278-E99A345DCB4C}" type="pres">
      <dgm:prSet presAssocID="{AE6607AB-8A4B-410F-8BB6-EA5DCA1F2615}" presName="bSp" presStyleCnt="0"/>
      <dgm:spPr/>
    </dgm:pt>
    <dgm:pt modelId="{D10A866F-85E9-4D54-B73D-7A8DDA8D8AFA}" type="pres">
      <dgm:prSet presAssocID="{AE6607AB-8A4B-410F-8BB6-EA5DCA1F2615}" presName="process" presStyleCnt="0"/>
      <dgm:spPr/>
    </dgm:pt>
    <dgm:pt modelId="{8D519541-88AA-4AF1-AFBC-9849F4C965A3}" type="pres">
      <dgm:prSet presAssocID="{2E57332B-FC8A-4175-BE92-C835924E2AC7}" presName="composite1" presStyleCnt="0"/>
      <dgm:spPr/>
    </dgm:pt>
    <dgm:pt modelId="{701CE4EF-83A1-4223-A5CA-F3D752A917F2}" type="pres">
      <dgm:prSet presAssocID="{2E57332B-FC8A-4175-BE92-C835924E2AC7}" presName="dummyNode1" presStyleLbl="node1" presStyleIdx="0" presStyleCnt="4"/>
      <dgm:spPr/>
    </dgm:pt>
    <dgm:pt modelId="{A29C976E-1532-48CC-A370-B4DB2BC83708}" type="pres">
      <dgm:prSet presAssocID="{2E57332B-FC8A-4175-BE92-C835924E2AC7}" presName="childNode1" presStyleLbl="bgAcc1" presStyleIdx="0" presStyleCnt="4">
        <dgm:presLayoutVars>
          <dgm:bulletEnabled val="1"/>
        </dgm:presLayoutVars>
      </dgm:prSet>
      <dgm:spPr/>
    </dgm:pt>
    <dgm:pt modelId="{4B067AC1-157D-4F04-80FE-0EA0D7B6C239}" type="pres">
      <dgm:prSet presAssocID="{2E57332B-FC8A-4175-BE92-C835924E2AC7}" presName="childNode1tx" presStyleLbl="bgAcc1" presStyleIdx="0" presStyleCnt="4">
        <dgm:presLayoutVars>
          <dgm:bulletEnabled val="1"/>
        </dgm:presLayoutVars>
      </dgm:prSet>
      <dgm:spPr/>
    </dgm:pt>
    <dgm:pt modelId="{D25B0571-F5A8-4ED6-B038-401116B9645D}" type="pres">
      <dgm:prSet presAssocID="{2E57332B-FC8A-4175-BE92-C835924E2AC7}" presName="parentNode1" presStyleLbl="node1" presStyleIdx="0" presStyleCnt="4" custScaleY="123815">
        <dgm:presLayoutVars>
          <dgm:chMax val="1"/>
          <dgm:bulletEnabled val="1"/>
        </dgm:presLayoutVars>
      </dgm:prSet>
      <dgm:spPr/>
    </dgm:pt>
    <dgm:pt modelId="{EEA114C2-6121-4290-901A-0AE18C45A8F7}" type="pres">
      <dgm:prSet presAssocID="{2E57332B-FC8A-4175-BE92-C835924E2AC7}" presName="connSite1" presStyleCnt="0"/>
      <dgm:spPr/>
    </dgm:pt>
    <dgm:pt modelId="{D6355FEC-F481-409A-A0DF-0B276D948E73}" type="pres">
      <dgm:prSet presAssocID="{46E114C2-C82A-497C-A5B1-456F076D2768}" presName="Name9" presStyleLbl="sibTrans2D1" presStyleIdx="0" presStyleCnt="3"/>
      <dgm:spPr/>
    </dgm:pt>
    <dgm:pt modelId="{29005612-4D51-430A-A3FF-B4BFEDD51AD3}" type="pres">
      <dgm:prSet presAssocID="{D82391E7-16E5-4F66-9716-E87ECA61045D}" presName="composite2" presStyleCnt="0"/>
      <dgm:spPr/>
    </dgm:pt>
    <dgm:pt modelId="{1BEF8B46-BA53-4295-B1BF-8B138F31896C}" type="pres">
      <dgm:prSet presAssocID="{D82391E7-16E5-4F66-9716-E87ECA61045D}" presName="dummyNode2" presStyleLbl="node1" presStyleIdx="0" presStyleCnt="4"/>
      <dgm:spPr/>
    </dgm:pt>
    <dgm:pt modelId="{A8E1E320-E007-4EC6-8197-A6F2C3F270F2}" type="pres">
      <dgm:prSet presAssocID="{D82391E7-16E5-4F66-9716-E87ECA61045D}" presName="childNode2" presStyleLbl="bgAcc1" presStyleIdx="1" presStyleCnt="4">
        <dgm:presLayoutVars>
          <dgm:bulletEnabled val="1"/>
        </dgm:presLayoutVars>
      </dgm:prSet>
      <dgm:spPr/>
    </dgm:pt>
    <dgm:pt modelId="{A4285CB9-339E-40C2-8218-A6DAE2E1CD87}" type="pres">
      <dgm:prSet presAssocID="{D82391E7-16E5-4F66-9716-E87ECA61045D}" presName="childNode2tx" presStyleLbl="bgAcc1" presStyleIdx="1" presStyleCnt="4">
        <dgm:presLayoutVars>
          <dgm:bulletEnabled val="1"/>
        </dgm:presLayoutVars>
      </dgm:prSet>
      <dgm:spPr/>
    </dgm:pt>
    <dgm:pt modelId="{95D8CC38-6118-432F-AFBD-2468C35AAAF9}" type="pres">
      <dgm:prSet presAssocID="{D82391E7-16E5-4F66-9716-E87ECA61045D}" presName="parentNode2" presStyleLbl="node1" presStyleIdx="1" presStyleCnt="4" custScaleY="123815">
        <dgm:presLayoutVars>
          <dgm:chMax val="0"/>
          <dgm:bulletEnabled val="1"/>
        </dgm:presLayoutVars>
      </dgm:prSet>
      <dgm:spPr/>
    </dgm:pt>
    <dgm:pt modelId="{E9E0200C-2660-44CD-882A-5EAE7236590C}" type="pres">
      <dgm:prSet presAssocID="{D82391E7-16E5-4F66-9716-E87ECA61045D}" presName="connSite2" presStyleCnt="0"/>
      <dgm:spPr/>
    </dgm:pt>
    <dgm:pt modelId="{0E8379CB-3365-48B8-B254-B4E66ED5F29A}" type="pres">
      <dgm:prSet presAssocID="{5FB13BA4-2E55-4814-B371-6970D591EFA9}" presName="Name18" presStyleLbl="sibTrans2D1" presStyleIdx="1" presStyleCnt="3"/>
      <dgm:spPr/>
    </dgm:pt>
    <dgm:pt modelId="{C1E47844-C04C-434C-9B0B-80F657A24BDF}" type="pres">
      <dgm:prSet presAssocID="{8CBEEA9A-CDB9-429F-A2B4-DC10554792CD}" presName="composite1" presStyleCnt="0"/>
      <dgm:spPr/>
    </dgm:pt>
    <dgm:pt modelId="{3821616F-80D9-4C8D-B28F-E451D1A850C3}" type="pres">
      <dgm:prSet presAssocID="{8CBEEA9A-CDB9-429F-A2B4-DC10554792CD}" presName="dummyNode1" presStyleLbl="node1" presStyleIdx="1" presStyleCnt="4"/>
      <dgm:spPr/>
    </dgm:pt>
    <dgm:pt modelId="{CA7AA093-F3A3-41B4-958F-B25EDAD401AA}" type="pres">
      <dgm:prSet presAssocID="{8CBEEA9A-CDB9-429F-A2B4-DC10554792CD}" presName="childNode1" presStyleLbl="bgAcc1" presStyleIdx="2" presStyleCnt="4">
        <dgm:presLayoutVars>
          <dgm:bulletEnabled val="1"/>
        </dgm:presLayoutVars>
      </dgm:prSet>
      <dgm:spPr/>
    </dgm:pt>
    <dgm:pt modelId="{F07B017E-33D8-4497-96E7-E993340D1700}" type="pres">
      <dgm:prSet presAssocID="{8CBEEA9A-CDB9-429F-A2B4-DC10554792CD}" presName="childNode1tx" presStyleLbl="bgAcc1" presStyleIdx="2" presStyleCnt="4">
        <dgm:presLayoutVars>
          <dgm:bulletEnabled val="1"/>
        </dgm:presLayoutVars>
      </dgm:prSet>
      <dgm:spPr/>
    </dgm:pt>
    <dgm:pt modelId="{A1A97A1A-B5A0-47E6-952A-B259953F97A8}" type="pres">
      <dgm:prSet presAssocID="{8CBEEA9A-CDB9-429F-A2B4-DC10554792CD}" presName="parentNode1" presStyleLbl="node1" presStyleIdx="2" presStyleCnt="4" custScaleY="123815">
        <dgm:presLayoutVars>
          <dgm:chMax val="1"/>
          <dgm:bulletEnabled val="1"/>
        </dgm:presLayoutVars>
      </dgm:prSet>
      <dgm:spPr/>
    </dgm:pt>
    <dgm:pt modelId="{F133FA72-9114-4657-AA28-1C255718C869}" type="pres">
      <dgm:prSet presAssocID="{8CBEEA9A-CDB9-429F-A2B4-DC10554792CD}" presName="connSite1" presStyleCnt="0"/>
      <dgm:spPr/>
    </dgm:pt>
    <dgm:pt modelId="{CFEBCAFA-CE33-4681-A841-D38BC919F3F6}" type="pres">
      <dgm:prSet presAssocID="{70EBA825-08C2-4841-9634-37CEBA91A0EA}" presName="Name9" presStyleLbl="sibTrans2D1" presStyleIdx="2" presStyleCnt="3"/>
      <dgm:spPr/>
    </dgm:pt>
    <dgm:pt modelId="{2E41B37B-5CD2-4290-AB95-449A4DC76C47}" type="pres">
      <dgm:prSet presAssocID="{163EF001-3753-4141-B164-92CEDB05A1D8}" presName="composite2" presStyleCnt="0"/>
      <dgm:spPr/>
    </dgm:pt>
    <dgm:pt modelId="{B56F0E20-239F-4469-82BD-061EDE6D6534}" type="pres">
      <dgm:prSet presAssocID="{163EF001-3753-4141-B164-92CEDB05A1D8}" presName="dummyNode2" presStyleLbl="node1" presStyleIdx="2" presStyleCnt="4"/>
      <dgm:spPr/>
    </dgm:pt>
    <dgm:pt modelId="{2AB09013-DB64-4E48-8710-C56DCAA2589A}" type="pres">
      <dgm:prSet presAssocID="{163EF001-3753-4141-B164-92CEDB05A1D8}" presName="childNode2" presStyleLbl="bgAcc1" presStyleIdx="3" presStyleCnt="4">
        <dgm:presLayoutVars>
          <dgm:bulletEnabled val="1"/>
        </dgm:presLayoutVars>
      </dgm:prSet>
      <dgm:spPr/>
    </dgm:pt>
    <dgm:pt modelId="{5911145E-A044-4DF8-A236-3AFAD6BA0266}" type="pres">
      <dgm:prSet presAssocID="{163EF001-3753-4141-B164-92CEDB05A1D8}" presName="childNode2tx" presStyleLbl="bgAcc1" presStyleIdx="3" presStyleCnt="4">
        <dgm:presLayoutVars>
          <dgm:bulletEnabled val="1"/>
        </dgm:presLayoutVars>
      </dgm:prSet>
      <dgm:spPr/>
    </dgm:pt>
    <dgm:pt modelId="{451F9519-3E63-4412-80C4-DFAB56FD721E}" type="pres">
      <dgm:prSet presAssocID="{163EF001-3753-4141-B164-92CEDB05A1D8}" presName="parentNode2" presStyleLbl="node1" presStyleIdx="3" presStyleCnt="4" custScaleY="123815">
        <dgm:presLayoutVars>
          <dgm:chMax val="0"/>
          <dgm:bulletEnabled val="1"/>
        </dgm:presLayoutVars>
      </dgm:prSet>
      <dgm:spPr/>
    </dgm:pt>
    <dgm:pt modelId="{26CB9952-2C95-45CC-8F6D-790AFA0F45AE}" type="pres">
      <dgm:prSet presAssocID="{163EF001-3753-4141-B164-92CEDB05A1D8}" presName="connSite2" presStyleCnt="0"/>
      <dgm:spPr/>
    </dgm:pt>
  </dgm:ptLst>
  <dgm:cxnLst>
    <dgm:cxn modelId="{19154D0F-AD0D-44D9-AD30-A44E78A2E94A}" type="presOf" srcId="{480A0C87-4049-47C0-9134-810928499CB7}" destId="{A29C976E-1532-48CC-A370-B4DB2BC83708}" srcOrd="0" destOrd="0" presId="urn:microsoft.com/office/officeart/2005/8/layout/hProcess4"/>
    <dgm:cxn modelId="{923B2913-2D10-4AED-9A78-6BBACE7FFA9F}" type="presOf" srcId="{2E57332B-FC8A-4175-BE92-C835924E2AC7}" destId="{D25B0571-F5A8-4ED6-B038-401116B9645D}" srcOrd="0" destOrd="0" presId="urn:microsoft.com/office/officeart/2005/8/layout/hProcess4"/>
    <dgm:cxn modelId="{5B9D111D-46AB-414A-8F1D-A1C9CF93D83B}" type="presOf" srcId="{E8D9A678-333A-40DD-9ED4-93E8143DC570}" destId="{F07B017E-33D8-4497-96E7-E993340D1700}" srcOrd="1" destOrd="0" presId="urn:microsoft.com/office/officeart/2005/8/layout/hProcess4"/>
    <dgm:cxn modelId="{46A96E25-0DC0-4358-9922-02A59BF555A9}" type="presOf" srcId="{8CBEEA9A-CDB9-429F-A2B4-DC10554792CD}" destId="{A1A97A1A-B5A0-47E6-952A-B259953F97A8}" srcOrd="0" destOrd="0" presId="urn:microsoft.com/office/officeart/2005/8/layout/hProcess4"/>
    <dgm:cxn modelId="{8E567F27-4BF2-4233-BA8F-1E1874AC6F3A}" type="presOf" srcId="{23591E46-A2AD-4A0A-8E5C-2C7B86BA54E9}" destId="{2AB09013-DB64-4E48-8710-C56DCAA2589A}" srcOrd="0" destOrd="0" presId="urn:microsoft.com/office/officeart/2005/8/layout/hProcess4"/>
    <dgm:cxn modelId="{5127D02A-2F25-45B4-946B-E71D77501856}" type="presOf" srcId="{480A0C87-4049-47C0-9134-810928499CB7}" destId="{4B067AC1-157D-4F04-80FE-0EA0D7B6C239}" srcOrd="1" destOrd="0" presId="urn:microsoft.com/office/officeart/2005/8/layout/hProcess4"/>
    <dgm:cxn modelId="{FAB9D132-15D7-4352-ABF6-0959E894A496}" type="presOf" srcId="{9F4FBDA6-D3B5-48E3-AF36-4955696BAAEB}" destId="{A4285CB9-339E-40C2-8218-A6DAE2E1CD87}" srcOrd="1" destOrd="0" presId="urn:microsoft.com/office/officeart/2005/8/layout/hProcess4"/>
    <dgm:cxn modelId="{F1FF3C5C-EED1-4C8C-B1AC-075D183C7E4F}" srcId="{AE6607AB-8A4B-410F-8BB6-EA5DCA1F2615}" destId="{D82391E7-16E5-4F66-9716-E87ECA61045D}" srcOrd="1" destOrd="0" parTransId="{9786808C-11C4-4CDE-BC18-3895B254F189}" sibTransId="{5FB13BA4-2E55-4814-B371-6970D591EFA9}"/>
    <dgm:cxn modelId="{E916655C-EE02-408A-90CB-E5074CCC7AEA}" type="presOf" srcId="{5FB13BA4-2E55-4814-B371-6970D591EFA9}" destId="{0E8379CB-3365-48B8-B254-B4E66ED5F29A}" srcOrd="0" destOrd="0" presId="urn:microsoft.com/office/officeart/2005/8/layout/hProcess4"/>
    <dgm:cxn modelId="{3856C94E-497C-4A24-B958-15A62677822C}" type="presOf" srcId="{70EBA825-08C2-4841-9634-37CEBA91A0EA}" destId="{CFEBCAFA-CE33-4681-A841-D38BC919F3F6}" srcOrd="0" destOrd="0" presId="urn:microsoft.com/office/officeart/2005/8/layout/hProcess4"/>
    <dgm:cxn modelId="{1C9A0152-C86A-4EFD-9DD5-597A83B176C0}" type="presOf" srcId="{D82391E7-16E5-4F66-9716-E87ECA61045D}" destId="{95D8CC38-6118-432F-AFBD-2468C35AAAF9}" srcOrd="0" destOrd="0" presId="urn:microsoft.com/office/officeart/2005/8/layout/hProcess4"/>
    <dgm:cxn modelId="{D0949982-61D0-4441-AE08-BEF3DC3A4EB4}" type="presOf" srcId="{E8D9A678-333A-40DD-9ED4-93E8143DC570}" destId="{CA7AA093-F3A3-41B4-958F-B25EDAD401AA}" srcOrd="0" destOrd="0" presId="urn:microsoft.com/office/officeart/2005/8/layout/hProcess4"/>
    <dgm:cxn modelId="{AD822F90-C1EE-40DC-B76E-78C93DCD97E0}" type="presOf" srcId="{46E114C2-C82A-497C-A5B1-456F076D2768}" destId="{D6355FEC-F481-409A-A0DF-0B276D948E73}" srcOrd="0" destOrd="0" presId="urn:microsoft.com/office/officeart/2005/8/layout/hProcess4"/>
    <dgm:cxn modelId="{C980E994-24DD-4E81-9D84-FDC92FE66B08}" srcId="{8CBEEA9A-CDB9-429F-A2B4-DC10554792CD}" destId="{E8D9A678-333A-40DD-9ED4-93E8143DC570}" srcOrd="0" destOrd="0" parTransId="{260AF01B-A7D2-4EF9-A77D-F8AA91DE7C1A}" sibTransId="{0F60A0E0-25C0-4FE3-A0AD-1824509E28B2}"/>
    <dgm:cxn modelId="{68B948A3-DEEC-4D4B-9F6C-C16F8D91606F}" type="presOf" srcId="{23591E46-A2AD-4A0A-8E5C-2C7B86BA54E9}" destId="{5911145E-A044-4DF8-A236-3AFAD6BA0266}" srcOrd="1" destOrd="0" presId="urn:microsoft.com/office/officeart/2005/8/layout/hProcess4"/>
    <dgm:cxn modelId="{D76273A9-9DEB-45F4-8A95-FA638DDAB851}" type="presOf" srcId="{9F4FBDA6-D3B5-48E3-AF36-4955696BAAEB}" destId="{A8E1E320-E007-4EC6-8197-A6F2C3F270F2}" srcOrd="0" destOrd="0" presId="urn:microsoft.com/office/officeart/2005/8/layout/hProcess4"/>
    <dgm:cxn modelId="{A4B29DC1-8F53-4FDE-AD9E-23A48DB18DDF}" srcId="{AE6607AB-8A4B-410F-8BB6-EA5DCA1F2615}" destId="{2E57332B-FC8A-4175-BE92-C835924E2AC7}" srcOrd="0" destOrd="0" parTransId="{DAF14DBC-0282-4A15-BA8E-53614029FA8D}" sibTransId="{46E114C2-C82A-497C-A5B1-456F076D2768}"/>
    <dgm:cxn modelId="{E53BA3C7-2C62-4463-9521-35DD96C091DD}" srcId="{2E57332B-FC8A-4175-BE92-C835924E2AC7}" destId="{480A0C87-4049-47C0-9134-810928499CB7}" srcOrd="0" destOrd="0" parTransId="{177CA1B0-EA74-4FFF-999C-930485BAC362}" sibTransId="{4CAAD1CC-73E0-40D7-8BCE-BC3EB7F60CD5}"/>
    <dgm:cxn modelId="{5C263BD2-5857-495A-AF3A-9A3E26B264DE}" srcId="{D82391E7-16E5-4F66-9716-E87ECA61045D}" destId="{9F4FBDA6-D3B5-48E3-AF36-4955696BAAEB}" srcOrd="0" destOrd="0" parTransId="{F6EDCC40-1A44-4205-8446-45CA8DA59B12}" sibTransId="{F95BDFAA-4AC0-4595-AF7B-462894EE4C91}"/>
    <dgm:cxn modelId="{FC13A7D5-992D-4E34-A35F-D40EC97F7D2D}" srcId="{163EF001-3753-4141-B164-92CEDB05A1D8}" destId="{23591E46-A2AD-4A0A-8E5C-2C7B86BA54E9}" srcOrd="0" destOrd="0" parTransId="{63DEEA07-830C-47E9-829D-51B1871DCBDB}" sibTransId="{CD55C64F-1B2B-41CD-B292-161743999544}"/>
    <dgm:cxn modelId="{D2EF50DA-3D23-4A1D-AFDF-212C0E8205F2}" srcId="{AE6607AB-8A4B-410F-8BB6-EA5DCA1F2615}" destId="{8CBEEA9A-CDB9-429F-A2B4-DC10554792CD}" srcOrd="2" destOrd="0" parTransId="{4AD7ACD0-ED88-4CC2-8788-3F7D5B42F239}" sibTransId="{70EBA825-08C2-4841-9634-37CEBA91A0EA}"/>
    <dgm:cxn modelId="{9D1A00EB-E075-4D75-9424-A6251477E73C}" type="presOf" srcId="{163EF001-3753-4141-B164-92CEDB05A1D8}" destId="{451F9519-3E63-4412-80C4-DFAB56FD721E}" srcOrd="0" destOrd="0" presId="urn:microsoft.com/office/officeart/2005/8/layout/hProcess4"/>
    <dgm:cxn modelId="{D43682ED-30D7-4AFB-A928-F18ABE809167}" type="presOf" srcId="{AE6607AB-8A4B-410F-8BB6-EA5DCA1F2615}" destId="{80FAA413-4ED6-461A-ADF0-7392D551F671}" srcOrd="0" destOrd="0" presId="urn:microsoft.com/office/officeart/2005/8/layout/hProcess4"/>
    <dgm:cxn modelId="{2796D7FC-443E-4622-9EB7-29011E962EE5}" srcId="{AE6607AB-8A4B-410F-8BB6-EA5DCA1F2615}" destId="{163EF001-3753-4141-B164-92CEDB05A1D8}" srcOrd="3" destOrd="0" parTransId="{9F99BDD3-8882-40D5-9307-A86A227DAA5A}" sibTransId="{7EBDAE55-006A-42C5-80CC-CEABD4AD6BE7}"/>
    <dgm:cxn modelId="{5CD9B5CC-0553-4627-8194-BB709C49D421}" type="presParOf" srcId="{80FAA413-4ED6-461A-ADF0-7392D551F671}" destId="{95494E1E-3841-4F0A-885A-FDBABCFFEEFC}" srcOrd="0" destOrd="0" presId="urn:microsoft.com/office/officeart/2005/8/layout/hProcess4"/>
    <dgm:cxn modelId="{64F30289-009E-4E55-9985-E51EA5812CE3}" type="presParOf" srcId="{80FAA413-4ED6-461A-ADF0-7392D551F671}" destId="{9C20E370-246D-4C93-8278-E99A345DCB4C}" srcOrd="1" destOrd="0" presId="urn:microsoft.com/office/officeart/2005/8/layout/hProcess4"/>
    <dgm:cxn modelId="{96D93800-FA9B-4C01-B3B2-A84CDD55D6A8}" type="presParOf" srcId="{80FAA413-4ED6-461A-ADF0-7392D551F671}" destId="{D10A866F-85E9-4D54-B73D-7A8DDA8D8AFA}" srcOrd="2" destOrd="0" presId="urn:microsoft.com/office/officeart/2005/8/layout/hProcess4"/>
    <dgm:cxn modelId="{330FDE36-8B9C-493C-B1C5-7D98063A0DE9}" type="presParOf" srcId="{D10A866F-85E9-4D54-B73D-7A8DDA8D8AFA}" destId="{8D519541-88AA-4AF1-AFBC-9849F4C965A3}" srcOrd="0" destOrd="0" presId="urn:microsoft.com/office/officeart/2005/8/layout/hProcess4"/>
    <dgm:cxn modelId="{EC92988C-221B-4DBE-AF16-73D485DB099A}" type="presParOf" srcId="{8D519541-88AA-4AF1-AFBC-9849F4C965A3}" destId="{701CE4EF-83A1-4223-A5CA-F3D752A917F2}" srcOrd="0" destOrd="0" presId="urn:microsoft.com/office/officeart/2005/8/layout/hProcess4"/>
    <dgm:cxn modelId="{B636B6F0-25B8-4F5C-90A9-44A68B884706}" type="presParOf" srcId="{8D519541-88AA-4AF1-AFBC-9849F4C965A3}" destId="{A29C976E-1532-48CC-A370-B4DB2BC83708}" srcOrd="1" destOrd="0" presId="urn:microsoft.com/office/officeart/2005/8/layout/hProcess4"/>
    <dgm:cxn modelId="{1C59BC83-DF38-4448-BE8B-6D4EFA6567A1}" type="presParOf" srcId="{8D519541-88AA-4AF1-AFBC-9849F4C965A3}" destId="{4B067AC1-157D-4F04-80FE-0EA0D7B6C239}" srcOrd="2" destOrd="0" presId="urn:microsoft.com/office/officeart/2005/8/layout/hProcess4"/>
    <dgm:cxn modelId="{EAA775E8-508B-408B-B5CD-388CFE81A54F}" type="presParOf" srcId="{8D519541-88AA-4AF1-AFBC-9849F4C965A3}" destId="{D25B0571-F5A8-4ED6-B038-401116B9645D}" srcOrd="3" destOrd="0" presId="urn:microsoft.com/office/officeart/2005/8/layout/hProcess4"/>
    <dgm:cxn modelId="{07ABE76A-6F3D-4559-B321-11DF2C6891E2}" type="presParOf" srcId="{8D519541-88AA-4AF1-AFBC-9849F4C965A3}" destId="{EEA114C2-6121-4290-901A-0AE18C45A8F7}" srcOrd="4" destOrd="0" presId="urn:microsoft.com/office/officeart/2005/8/layout/hProcess4"/>
    <dgm:cxn modelId="{7E611B85-5B52-450B-B192-16A2CBFDAE3B}" type="presParOf" srcId="{D10A866F-85E9-4D54-B73D-7A8DDA8D8AFA}" destId="{D6355FEC-F481-409A-A0DF-0B276D948E73}" srcOrd="1" destOrd="0" presId="urn:microsoft.com/office/officeart/2005/8/layout/hProcess4"/>
    <dgm:cxn modelId="{372374BB-37FD-4D78-AA78-A5C8525937FC}" type="presParOf" srcId="{D10A866F-85E9-4D54-B73D-7A8DDA8D8AFA}" destId="{29005612-4D51-430A-A3FF-B4BFEDD51AD3}" srcOrd="2" destOrd="0" presId="urn:microsoft.com/office/officeart/2005/8/layout/hProcess4"/>
    <dgm:cxn modelId="{61567E0D-4B1A-4FD9-9791-0988CEF5ABB8}" type="presParOf" srcId="{29005612-4D51-430A-A3FF-B4BFEDD51AD3}" destId="{1BEF8B46-BA53-4295-B1BF-8B138F31896C}" srcOrd="0" destOrd="0" presId="urn:microsoft.com/office/officeart/2005/8/layout/hProcess4"/>
    <dgm:cxn modelId="{8AD8C043-6FCD-4CBF-8D8A-14B7C086C026}" type="presParOf" srcId="{29005612-4D51-430A-A3FF-B4BFEDD51AD3}" destId="{A8E1E320-E007-4EC6-8197-A6F2C3F270F2}" srcOrd="1" destOrd="0" presId="urn:microsoft.com/office/officeart/2005/8/layout/hProcess4"/>
    <dgm:cxn modelId="{3ED4BB10-9181-4F3A-A285-01D2C1D6F99C}" type="presParOf" srcId="{29005612-4D51-430A-A3FF-B4BFEDD51AD3}" destId="{A4285CB9-339E-40C2-8218-A6DAE2E1CD87}" srcOrd="2" destOrd="0" presId="urn:microsoft.com/office/officeart/2005/8/layout/hProcess4"/>
    <dgm:cxn modelId="{6ACFFC6F-6D09-40E9-BB51-ABD32757DA0F}" type="presParOf" srcId="{29005612-4D51-430A-A3FF-B4BFEDD51AD3}" destId="{95D8CC38-6118-432F-AFBD-2468C35AAAF9}" srcOrd="3" destOrd="0" presId="urn:microsoft.com/office/officeart/2005/8/layout/hProcess4"/>
    <dgm:cxn modelId="{A2A0A065-3677-4B49-B031-06CED5D5F525}" type="presParOf" srcId="{29005612-4D51-430A-A3FF-B4BFEDD51AD3}" destId="{E9E0200C-2660-44CD-882A-5EAE7236590C}" srcOrd="4" destOrd="0" presId="urn:microsoft.com/office/officeart/2005/8/layout/hProcess4"/>
    <dgm:cxn modelId="{1BD7B5D1-261C-42C9-A0C1-90FC1567B31E}" type="presParOf" srcId="{D10A866F-85E9-4D54-B73D-7A8DDA8D8AFA}" destId="{0E8379CB-3365-48B8-B254-B4E66ED5F29A}" srcOrd="3" destOrd="0" presId="urn:microsoft.com/office/officeart/2005/8/layout/hProcess4"/>
    <dgm:cxn modelId="{83E0171E-4FEA-493F-A49F-7228877E39DD}" type="presParOf" srcId="{D10A866F-85E9-4D54-B73D-7A8DDA8D8AFA}" destId="{C1E47844-C04C-434C-9B0B-80F657A24BDF}" srcOrd="4" destOrd="0" presId="urn:microsoft.com/office/officeart/2005/8/layout/hProcess4"/>
    <dgm:cxn modelId="{2BB308A1-53AE-4846-9462-F5CD12B93A03}" type="presParOf" srcId="{C1E47844-C04C-434C-9B0B-80F657A24BDF}" destId="{3821616F-80D9-4C8D-B28F-E451D1A850C3}" srcOrd="0" destOrd="0" presId="urn:microsoft.com/office/officeart/2005/8/layout/hProcess4"/>
    <dgm:cxn modelId="{DDBEB5DD-13D6-4A69-9A1A-BBCCF5B82F98}" type="presParOf" srcId="{C1E47844-C04C-434C-9B0B-80F657A24BDF}" destId="{CA7AA093-F3A3-41B4-958F-B25EDAD401AA}" srcOrd="1" destOrd="0" presId="urn:microsoft.com/office/officeart/2005/8/layout/hProcess4"/>
    <dgm:cxn modelId="{E511E71F-D850-4B7E-91A6-F2FBBCD3D758}" type="presParOf" srcId="{C1E47844-C04C-434C-9B0B-80F657A24BDF}" destId="{F07B017E-33D8-4497-96E7-E993340D1700}" srcOrd="2" destOrd="0" presId="urn:microsoft.com/office/officeart/2005/8/layout/hProcess4"/>
    <dgm:cxn modelId="{DCEB972F-C0BC-4256-8BC6-BF09B81A2606}" type="presParOf" srcId="{C1E47844-C04C-434C-9B0B-80F657A24BDF}" destId="{A1A97A1A-B5A0-47E6-952A-B259953F97A8}" srcOrd="3" destOrd="0" presId="urn:microsoft.com/office/officeart/2005/8/layout/hProcess4"/>
    <dgm:cxn modelId="{1BB8CBE5-930E-46DA-A424-7683E5F7D51A}" type="presParOf" srcId="{C1E47844-C04C-434C-9B0B-80F657A24BDF}" destId="{F133FA72-9114-4657-AA28-1C255718C869}" srcOrd="4" destOrd="0" presId="urn:microsoft.com/office/officeart/2005/8/layout/hProcess4"/>
    <dgm:cxn modelId="{CFDC91C1-7563-41A6-B554-632DC55A3131}" type="presParOf" srcId="{D10A866F-85E9-4D54-B73D-7A8DDA8D8AFA}" destId="{CFEBCAFA-CE33-4681-A841-D38BC919F3F6}" srcOrd="5" destOrd="0" presId="urn:microsoft.com/office/officeart/2005/8/layout/hProcess4"/>
    <dgm:cxn modelId="{B1E439F9-116B-4D9C-AE0E-083FB70282BD}" type="presParOf" srcId="{D10A866F-85E9-4D54-B73D-7A8DDA8D8AFA}" destId="{2E41B37B-5CD2-4290-AB95-449A4DC76C47}" srcOrd="6" destOrd="0" presId="urn:microsoft.com/office/officeart/2005/8/layout/hProcess4"/>
    <dgm:cxn modelId="{77953CED-B599-4CB5-B028-D420D63B7329}" type="presParOf" srcId="{2E41B37B-5CD2-4290-AB95-449A4DC76C47}" destId="{B56F0E20-239F-4469-82BD-061EDE6D6534}" srcOrd="0" destOrd="0" presId="urn:microsoft.com/office/officeart/2005/8/layout/hProcess4"/>
    <dgm:cxn modelId="{AB013690-2638-4315-8F22-8EF35EC560CC}" type="presParOf" srcId="{2E41B37B-5CD2-4290-AB95-449A4DC76C47}" destId="{2AB09013-DB64-4E48-8710-C56DCAA2589A}" srcOrd="1" destOrd="0" presId="urn:microsoft.com/office/officeart/2005/8/layout/hProcess4"/>
    <dgm:cxn modelId="{1DF6C797-1DD0-42CE-9460-892784CA9231}" type="presParOf" srcId="{2E41B37B-5CD2-4290-AB95-449A4DC76C47}" destId="{5911145E-A044-4DF8-A236-3AFAD6BA0266}" srcOrd="2" destOrd="0" presId="urn:microsoft.com/office/officeart/2005/8/layout/hProcess4"/>
    <dgm:cxn modelId="{649C8128-9444-46F2-8CCF-40779B8027E1}" type="presParOf" srcId="{2E41B37B-5CD2-4290-AB95-449A4DC76C47}" destId="{451F9519-3E63-4412-80C4-DFAB56FD721E}" srcOrd="3" destOrd="0" presId="urn:microsoft.com/office/officeart/2005/8/layout/hProcess4"/>
    <dgm:cxn modelId="{C2716885-C227-4A4C-8A5F-DCA8F403E3F0}" type="presParOf" srcId="{2E41B37B-5CD2-4290-AB95-449A4DC76C47}" destId="{26CB9952-2C95-45CC-8F6D-790AFA0F45AE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8975-B3EC-4837-9BAF-A4BB235D2D8F}">
      <dsp:nvSpPr>
        <dsp:cNvPr id="0" name=""/>
        <dsp:cNvSpPr/>
      </dsp:nvSpPr>
      <dsp:spPr>
        <a:xfrm>
          <a:off x="853" y="1031707"/>
          <a:ext cx="4881661" cy="5743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88600-B239-447D-9036-3966F04F071C}">
      <dsp:nvSpPr>
        <dsp:cNvPr id="0" name=""/>
        <dsp:cNvSpPr/>
      </dsp:nvSpPr>
      <dsp:spPr>
        <a:xfrm>
          <a:off x="853" y="1247396"/>
          <a:ext cx="358624" cy="3586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4286E-189D-4B62-8418-CCCA8355499B}">
      <dsp:nvSpPr>
        <dsp:cNvPr id="0" name=""/>
        <dsp:cNvSpPr/>
      </dsp:nvSpPr>
      <dsp:spPr>
        <a:xfrm>
          <a:off x="853" y="0"/>
          <a:ext cx="4881661" cy="1031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CONTACT</a:t>
          </a:r>
          <a:endParaRPr lang="en-US" sz="6000" kern="1200" dirty="0"/>
        </a:p>
      </dsp:txBody>
      <dsp:txXfrm>
        <a:off x="853" y="0"/>
        <a:ext cx="4881661" cy="1031707"/>
      </dsp:txXfrm>
    </dsp:sp>
    <dsp:sp modelId="{44FB4F8B-6101-48B5-A2A9-5CB8484B6D0D}">
      <dsp:nvSpPr>
        <dsp:cNvPr id="0" name=""/>
        <dsp:cNvSpPr/>
      </dsp:nvSpPr>
      <dsp:spPr>
        <a:xfrm>
          <a:off x="853" y="2083339"/>
          <a:ext cx="358615" cy="3586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8F80E-EB15-429C-8776-B011D6194090}">
      <dsp:nvSpPr>
        <dsp:cNvPr id="0" name=""/>
        <dsp:cNvSpPr/>
      </dsp:nvSpPr>
      <dsp:spPr>
        <a:xfrm>
          <a:off x="342569" y="1844680"/>
          <a:ext cx="4539944" cy="835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Response rate 26% (30/115)</a:t>
          </a:r>
        </a:p>
      </dsp:txBody>
      <dsp:txXfrm>
        <a:off x="342569" y="1844680"/>
        <a:ext cx="4539944" cy="835933"/>
      </dsp:txXfrm>
    </dsp:sp>
    <dsp:sp modelId="{4D02B72C-75B8-4722-863F-A00D7C9287E6}">
      <dsp:nvSpPr>
        <dsp:cNvPr id="0" name=""/>
        <dsp:cNvSpPr/>
      </dsp:nvSpPr>
      <dsp:spPr>
        <a:xfrm>
          <a:off x="853" y="2919273"/>
          <a:ext cx="358615" cy="3586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740129"/>
              <a:satOff val="-13200"/>
              <a:lumOff val="-26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A20C3-A8FC-48E9-B861-94F5B58E2AC4}">
      <dsp:nvSpPr>
        <dsp:cNvPr id="0" name=""/>
        <dsp:cNvSpPr/>
      </dsp:nvSpPr>
      <dsp:spPr>
        <a:xfrm>
          <a:off x="342569" y="2680613"/>
          <a:ext cx="4539944" cy="835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Criteria to select participants</a:t>
          </a:r>
        </a:p>
      </dsp:txBody>
      <dsp:txXfrm>
        <a:off x="342569" y="2680613"/>
        <a:ext cx="4539944" cy="835933"/>
      </dsp:txXfrm>
    </dsp:sp>
    <dsp:sp modelId="{AD40ADBB-47B0-4AB5-822E-C41A730E3A85}">
      <dsp:nvSpPr>
        <dsp:cNvPr id="0" name=""/>
        <dsp:cNvSpPr/>
      </dsp:nvSpPr>
      <dsp:spPr>
        <a:xfrm>
          <a:off x="853" y="3755206"/>
          <a:ext cx="358615" cy="3586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480257"/>
              <a:satOff val="-26401"/>
              <a:lumOff val="-5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50E67-7735-4AB1-A5B2-7CCD19BFA908}">
      <dsp:nvSpPr>
        <dsp:cNvPr id="0" name=""/>
        <dsp:cNvSpPr/>
      </dsp:nvSpPr>
      <dsp:spPr>
        <a:xfrm>
          <a:off x="342569" y="3516547"/>
          <a:ext cx="4539944" cy="835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Twitter (15) – Email (6) – FB (4) Telegram (3)</a:t>
          </a:r>
        </a:p>
      </dsp:txBody>
      <dsp:txXfrm>
        <a:off x="342569" y="3516547"/>
        <a:ext cx="4539944" cy="835933"/>
      </dsp:txXfrm>
    </dsp:sp>
    <dsp:sp modelId="{6E194471-D2F9-4180-8B08-34FEF2FD3179}">
      <dsp:nvSpPr>
        <dsp:cNvPr id="0" name=""/>
        <dsp:cNvSpPr/>
      </dsp:nvSpPr>
      <dsp:spPr>
        <a:xfrm>
          <a:off x="5126597" y="1031707"/>
          <a:ext cx="4881661" cy="574313"/>
        </a:xfrm>
        <a:prstGeom prst="rect">
          <a:avLst/>
        </a:prstGeom>
        <a:solidFill>
          <a:schemeClr val="accent3">
            <a:hueOff val="8700643"/>
            <a:satOff val="-66002"/>
            <a:lumOff val="-13137"/>
            <a:alphaOff val="0"/>
          </a:schemeClr>
        </a:solidFill>
        <a:ln w="12700" cap="flat" cmpd="sng" algn="ctr">
          <a:solidFill>
            <a:schemeClr val="accent3">
              <a:hueOff val="8700643"/>
              <a:satOff val="-66002"/>
              <a:lumOff val="-1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02BD8-28FB-4BF2-99B1-11FEC9E2F381}">
      <dsp:nvSpPr>
        <dsp:cNvPr id="0" name=""/>
        <dsp:cNvSpPr/>
      </dsp:nvSpPr>
      <dsp:spPr>
        <a:xfrm>
          <a:off x="5126597" y="1247396"/>
          <a:ext cx="358624" cy="3586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8700643"/>
              <a:satOff val="-66002"/>
              <a:lumOff val="-1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241B0-47C7-4951-B585-E5D768A1F534}">
      <dsp:nvSpPr>
        <dsp:cNvPr id="0" name=""/>
        <dsp:cNvSpPr/>
      </dsp:nvSpPr>
      <dsp:spPr>
        <a:xfrm>
          <a:off x="5126597" y="0"/>
          <a:ext cx="4881661" cy="1031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INTERVIEW</a:t>
          </a:r>
        </a:p>
      </dsp:txBody>
      <dsp:txXfrm>
        <a:off x="5126597" y="0"/>
        <a:ext cx="4881661" cy="1031707"/>
      </dsp:txXfrm>
    </dsp:sp>
    <dsp:sp modelId="{53805266-84E9-4CCF-B176-48DDE11AFAE5}">
      <dsp:nvSpPr>
        <dsp:cNvPr id="0" name=""/>
        <dsp:cNvSpPr/>
      </dsp:nvSpPr>
      <dsp:spPr>
        <a:xfrm>
          <a:off x="5126597" y="2083339"/>
          <a:ext cx="358615" cy="3586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220386"/>
              <a:satOff val="-39601"/>
              <a:lumOff val="-7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589D5-FCAA-4D02-8921-B40C377FA766}">
      <dsp:nvSpPr>
        <dsp:cNvPr id="0" name=""/>
        <dsp:cNvSpPr/>
      </dsp:nvSpPr>
      <dsp:spPr>
        <a:xfrm>
          <a:off x="5468313" y="1844680"/>
          <a:ext cx="4539944" cy="835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 collection 02-2017 &gt; 12-2021</a:t>
          </a:r>
        </a:p>
      </dsp:txBody>
      <dsp:txXfrm>
        <a:off x="5468313" y="1844680"/>
        <a:ext cx="4539944" cy="835933"/>
      </dsp:txXfrm>
    </dsp:sp>
    <dsp:sp modelId="{D073E0A3-0DFA-45CA-BFDD-C4EF3E523513}">
      <dsp:nvSpPr>
        <dsp:cNvPr id="0" name=""/>
        <dsp:cNvSpPr/>
      </dsp:nvSpPr>
      <dsp:spPr>
        <a:xfrm>
          <a:off x="5126597" y="2919273"/>
          <a:ext cx="358615" cy="3586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960514"/>
              <a:satOff val="-52802"/>
              <a:lumOff val="-10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44189-8695-4EA8-838C-C04F396CF7FC}">
      <dsp:nvSpPr>
        <dsp:cNvPr id="0" name=""/>
        <dsp:cNvSpPr/>
      </dsp:nvSpPr>
      <dsp:spPr>
        <a:xfrm>
          <a:off x="5468313" y="2680613"/>
          <a:ext cx="4539944" cy="835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Twitter (9) – Telegram (8) – e-mail (6) – FB (4) – IRC (1)</a:t>
          </a:r>
        </a:p>
      </dsp:txBody>
      <dsp:txXfrm>
        <a:off x="5468313" y="2680613"/>
        <a:ext cx="4539944" cy="835933"/>
      </dsp:txXfrm>
    </dsp:sp>
    <dsp:sp modelId="{C5BF1DB9-DB5C-4797-9AC4-84EFBA2F42CE}">
      <dsp:nvSpPr>
        <dsp:cNvPr id="0" name=""/>
        <dsp:cNvSpPr/>
      </dsp:nvSpPr>
      <dsp:spPr>
        <a:xfrm>
          <a:off x="5126597" y="3755206"/>
          <a:ext cx="358615" cy="3586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8700643"/>
              <a:satOff val="-66002"/>
              <a:lumOff val="-1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F9601-D573-4A5A-BEFB-A5CBA7EC24C2}">
      <dsp:nvSpPr>
        <dsp:cNvPr id="0" name=""/>
        <dsp:cNvSpPr/>
      </dsp:nvSpPr>
      <dsp:spPr>
        <a:xfrm>
          <a:off x="5468313" y="3516547"/>
          <a:ext cx="4539944" cy="835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Interview protocol based on SIMCA</a:t>
          </a:r>
        </a:p>
      </dsp:txBody>
      <dsp:txXfrm>
        <a:off x="5468313" y="3516547"/>
        <a:ext cx="4539944" cy="835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BECC3-FF68-4086-B059-BE571B2E6DF8}">
      <dsp:nvSpPr>
        <dsp:cNvPr id="0" name=""/>
        <dsp:cNvSpPr/>
      </dsp:nvSpPr>
      <dsp:spPr>
        <a:xfrm>
          <a:off x="866577" y="0"/>
          <a:ext cx="3717445" cy="3717445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94B9B-D580-4B57-8D1B-DCE5E6E5E26F}">
      <dsp:nvSpPr>
        <dsp:cNvPr id="0" name=""/>
        <dsp:cNvSpPr/>
      </dsp:nvSpPr>
      <dsp:spPr>
        <a:xfrm>
          <a:off x="2725299" y="372107"/>
          <a:ext cx="2416339" cy="660717"/>
        </a:xfrm>
        <a:prstGeom prst="roundRect">
          <a:avLst/>
        </a:prstGeom>
        <a:solidFill>
          <a:schemeClr val="tx2">
            <a:lumMod val="50000"/>
            <a:lumOff val="50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Animal rights / environment</a:t>
          </a:r>
        </a:p>
      </dsp:txBody>
      <dsp:txXfrm>
        <a:off x="2757553" y="404361"/>
        <a:ext cx="2351831" cy="596209"/>
      </dsp:txXfrm>
    </dsp:sp>
    <dsp:sp modelId="{A34407D2-18BB-4E0F-99BB-6E4F6916D6D6}">
      <dsp:nvSpPr>
        <dsp:cNvPr id="0" name=""/>
        <dsp:cNvSpPr/>
      </dsp:nvSpPr>
      <dsp:spPr>
        <a:xfrm>
          <a:off x="2725299" y="1115415"/>
          <a:ext cx="2416339" cy="660717"/>
        </a:xfrm>
        <a:prstGeom prst="roundRect">
          <a:avLst/>
        </a:prstGeom>
        <a:solidFill>
          <a:schemeClr val="tx2">
            <a:lumMod val="90000"/>
            <a:lumOff val="10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Patriotism</a:t>
          </a:r>
        </a:p>
      </dsp:txBody>
      <dsp:txXfrm>
        <a:off x="2757553" y="1147669"/>
        <a:ext cx="2351831" cy="596209"/>
      </dsp:txXfrm>
    </dsp:sp>
    <dsp:sp modelId="{2DCC97CE-30D2-4905-840D-E316130B3E7D}">
      <dsp:nvSpPr>
        <dsp:cNvPr id="0" name=""/>
        <dsp:cNvSpPr/>
      </dsp:nvSpPr>
      <dsp:spPr>
        <a:xfrm>
          <a:off x="2725299" y="1858722"/>
          <a:ext cx="2416339" cy="660717"/>
        </a:xfrm>
        <a:prstGeom prst="roundRect">
          <a:avLst/>
        </a:prstGeom>
        <a:solidFill>
          <a:schemeClr val="tx2">
            <a:lumMod val="10000"/>
            <a:lumOff val="90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Exposing political / elite misconducts</a:t>
          </a:r>
        </a:p>
      </dsp:txBody>
      <dsp:txXfrm>
        <a:off x="2757553" y="1890976"/>
        <a:ext cx="2351831" cy="596209"/>
      </dsp:txXfrm>
    </dsp:sp>
    <dsp:sp modelId="{1481857F-BA74-4147-AD44-4D63DF887E72}">
      <dsp:nvSpPr>
        <dsp:cNvPr id="0" name=""/>
        <dsp:cNvSpPr/>
      </dsp:nvSpPr>
      <dsp:spPr>
        <a:xfrm>
          <a:off x="2725299" y="2602029"/>
          <a:ext cx="2416339" cy="660717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Fighting crime / evil / terrorism</a:t>
          </a:r>
        </a:p>
      </dsp:txBody>
      <dsp:txXfrm>
        <a:off x="2757553" y="2634283"/>
        <a:ext cx="2351831" cy="596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26019-CE79-4B79-AB7C-6F55F5DA6CA5}">
      <dsp:nvSpPr>
        <dsp:cNvPr id="0" name=""/>
        <dsp:cNvSpPr/>
      </dsp:nvSpPr>
      <dsp:spPr>
        <a:xfrm>
          <a:off x="722983" y="222911"/>
          <a:ext cx="2880706" cy="2880706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Social identity</a:t>
          </a:r>
        </a:p>
      </dsp:txBody>
      <dsp:txXfrm>
        <a:off x="2241184" y="833347"/>
        <a:ext cx="1028823" cy="857353"/>
      </dsp:txXfrm>
    </dsp:sp>
    <dsp:sp modelId="{5FE64EE1-9C26-4D9E-B0D9-1CF6B8837C83}">
      <dsp:nvSpPr>
        <dsp:cNvPr id="0" name=""/>
        <dsp:cNvSpPr/>
      </dsp:nvSpPr>
      <dsp:spPr>
        <a:xfrm>
          <a:off x="663654" y="325794"/>
          <a:ext cx="2880706" cy="2880706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shade val="80000"/>
            <a:hueOff val="154370"/>
            <a:satOff val="-15937"/>
            <a:lumOff val="215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Collective identity</a:t>
          </a:r>
        </a:p>
      </dsp:txBody>
      <dsp:txXfrm>
        <a:off x="1349537" y="2194824"/>
        <a:ext cx="1543235" cy="754470"/>
      </dsp:txXfrm>
    </dsp:sp>
    <dsp:sp modelId="{B6D012D2-2D29-47C5-AFA7-92F7253893D5}">
      <dsp:nvSpPr>
        <dsp:cNvPr id="0" name=""/>
        <dsp:cNvSpPr/>
      </dsp:nvSpPr>
      <dsp:spPr>
        <a:xfrm>
          <a:off x="604325" y="222911"/>
          <a:ext cx="2880706" cy="2880706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shade val="80000"/>
            <a:hueOff val="308741"/>
            <a:satOff val="-31874"/>
            <a:lumOff val="431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Personal identity</a:t>
          </a:r>
        </a:p>
      </dsp:txBody>
      <dsp:txXfrm>
        <a:off x="938007" y="833347"/>
        <a:ext cx="1028823" cy="857353"/>
      </dsp:txXfrm>
    </dsp:sp>
    <dsp:sp modelId="{DFDB4EB8-65E6-4775-BD76-2DD8AD0C1041}">
      <dsp:nvSpPr>
        <dsp:cNvPr id="0" name=""/>
        <dsp:cNvSpPr/>
      </dsp:nvSpPr>
      <dsp:spPr>
        <a:xfrm>
          <a:off x="544891" y="44582"/>
          <a:ext cx="3237365" cy="323736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F8CE9-4AB3-42D7-9409-359EE20E4B0D}">
      <dsp:nvSpPr>
        <dsp:cNvPr id="0" name=""/>
        <dsp:cNvSpPr/>
      </dsp:nvSpPr>
      <dsp:spPr>
        <a:xfrm>
          <a:off x="485325" y="147282"/>
          <a:ext cx="3237365" cy="323736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6D6E5-8694-4FE1-9C10-E19AB98CB1C7}">
      <dsp:nvSpPr>
        <dsp:cNvPr id="0" name=""/>
        <dsp:cNvSpPr/>
      </dsp:nvSpPr>
      <dsp:spPr>
        <a:xfrm>
          <a:off x="425758" y="44582"/>
          <a:ext cx="3237365" cy="323736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F01D9-AC5C-4F55-A8C8-F3ADC47BBB78}">
      <dsp:nvSpPr>
        <dsp:cNvPr id="0" name=""/>
        <dsp:cNvSpPr/>
      </dsp:nvSpPr>
      <dsp:spPr>
        <a:xfrm>
          <a:off x="2437935" y="1473127"/>
          <a:ext cx="1236053" cy="1236053"/>
        </a:xfrm>
        <a:prstGeom prst="ellipse">
          <a:avLst/>
        </a:prstGeom>
        <a:solidFill>
          <a:schemeClr val="tx2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ANGER</a:t>
          </a:r>
        </a:p>
      </dsp:txBody>
      <dsp:txXfrm>
        <a:off x="2618951" y="1654143"/>
        <a:ext cx="874021" cy="874021"/>
      </dsp:txXfrm>
    </dsp:sp>
    <dsp:sp modelId="{B163E509-C170-435A-9150-F7B4496137D9}">
      <dsp:nvSpPr>
        <dsp:cNvPr id="0" name=""/>
        <dsp:cNvSpPr/>
      </dsp:nvSpPr>
      <dsp:spPr>
        <a:xfrm rot="12900000">
          <a:off x="1642140" y="1256978"/>
          <a:ext cx="948094" cy="35227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280A5-2EED-4466-B292-567BA68795E2}">
      <dsp:nvSpPr>
        <dsp:cNvPr id="0" name=""/>
        <dsp:cNvSpPr/>
      </dsp:nvSpPr>
      <dsp:spPr>
        <a:xfrm>
          <a:off x="1140745" y="691513"/>
          <a:ext cx="1174250" cy="9394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Political actions</a:t>
          </a:r>
        </a:p>
      </dsp:txBody>
      <dsp:txXfrm>
        <a:off x="1168259" y="719027"/>
        <a:ext cx="1119222" cy="884372"/>
      </dsp:txXfrm>
    </dsp:sp>
    <dsp:sp modelId="{C3A433DB-B806-4328-9DC8-989E37CE168E}">
      <dsp:nvSpPr>
        <dsp:cNvPr id="0" name=""/>
        <dsp:cNvSpPr/>
      </dsp:nvSpPr>
      <dsp:spPr>
        <a:xfrm rot="16200000">
          <a:off x="2581915" y="767762"/>
          <a:ext cx="948094" cy="35227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54274"/>
            <a:satOff val="-15679"/>
            <a:lumOff val="21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1C612-212A-43CB-BB24-0ADA8F052E95}">
      <dsp:nvSpPr>
        <dsp:cNvPr id="0" name=""/>
        <dsp:cNvSpPr/>
      </dsp:nvSpPr>
      <dsp:spPr>
        <a:xfrm>
          <a:off x="2468837" y="152"/>
          <a:ext cx="1174250" cy="9394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154370"/>
            <a:satOff val="-15937"/>
            <a:lumOff val="215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Social disparities</a:t>
          </a:r>
        </a:p>
      </dsp:txBody>
      <dsp:txXfrm>
        <a:off x="2496351" y="27666"/>
        <a:ext cx="1119222" cy="884372"/>
      </dsp:txXfrm>
    </dsp:sp>
    <dsp:sp modelId="{EC74B496-7F07-4409-BAF0-9FBD4019A77E}">
      <dsp:nvSpPr>
        <dsp:cNvPr id="0" name=""/>
        <dsp:cNvSpPr/>
      </dsp:nvSpPr>
      <dsp:spPr>
        <a:xfrm rot="19500000">
          <a:off x="3521690" y="1256978"/>
          <a:ext cx="948094" cy="35227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08548"/>
            <a:satOff val="-31358"/>
            <a:lumOff val="420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11729-C373-4ADA-AE0C-B9A5645F18C4}">
      <dsp:nvSpPr>
        <dsp:cNvPr id="0" name=""/>
        <dsp:cNvSpPr/>
      </dsp:nvSpPr>
      <dsp:spPr>
        <a:xfrm>
          <a:off x="3796929" y="691513"/>
          <a:ext cx="1174250" cy="9394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308741"/>
            <a:satOff val="-31874"/>
            <a:lumOff val="431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Race / ethnicity / patriotism</a:t>
          </a:r>
        </a:p>
      </dsp:txBody>
      <dsp:txXfrm>
        <a:off x="3824443" y="719027"/>
        <a:ext cx="1119222" cy="8843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1EDC0-0B30-4ABE-986A-9C2B104BDDB2}">
      <dsp:nvSpPr>
        <dsp:cNvPr id="0" name=""/>
        <dsp:cNvSpPr/>
      </dsp:nvSpPr>
      <dsp:spPr>
        <a:xfrm>
          <a:off x="4964" y="1212712"/>
          <a:ext cx="1483749" cy="93198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Desire to change something</a:t>
          </a:r>
        </a:p>
      </dsp:txBody>
      <dsp:txXfrm>
        <a:off x="32261" y="1240009"/>
        <a:ext cx="1429155" cy="877386"/>
      </dsp:txXfrm>
    </dsp:sp>
    <dsp:sp modelId="{88AD33D6-F240-41D2-97C9-D33518C998B3}">
      <dsp:nvSpPr>
        <dsp:cNvPr id="0" name=""/>
        <dsp:cNvSpPr/>
      </dsp:nvSpPr>
      <dsp:spPr>
        <a:xfrm>
          <a:off x="1637088" y="1494717"/>
          <a:ext cx="314554" cy="3679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7088" y="1568311"/>
        <a:ext cx="220188" cy="220781"/>
      </dsp:txXfrm>
    </dsp:sp>
    <dsp:sp modelId="{05750B00-BB5E-47B2-8C6F-14BD4329E075}">
      <dsp:nvSpPr>
        <dsp:cNvPr id="0" name=""/>
        <dsp:cNvSpPr/>
      </dsp:nvSpPr>
      <dsp:spPr>
        <a:xfrm>
          <a:off x="2082213" y="1212712"/>
          <a:ext cx="1483749" cy="93198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154370"/>
            <a:satOff val="-15937"/>
            <a:lumOff val="215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Perceived self efficacy</a:t>
          </a:r>
        </a:p>
      </dsp:txBody>
      <dsp:txXfrm>
        <a:off x="2109510" y="1240009"/>
        <a:ext cx="1429155" cy="877386"/>
      </dsp:txXfrm>
    </dsp:sp>
    <dsp:sp modelId="{D2087DB2-ED19-4AD1-8FEC-3F79B77C21E7}">
      <dsp:nvSpPr>
        <dsp:cNvPr id="0" name=""/>
        <dsp:cNvSpPr/>
      </dsp:nvSpPr>
      <dsp:spPr>
        <a:xfrm>
          <a:off x="3714337" y="1494717"/>
          <a:ext cx="314554" cy="3679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08548"/>
            <a:satOff val="-31358"/>
            <a:lumOff val="420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714337" y="1568311"/>
        <a:ext cx="220188" cy="220781"/>
      </dsp:txXfrm>
    </dsp:sp>
    <dsp:sp modelId="{E6CBCAEC-E4FA-4AE2-B686-5C11DC83B8F7}">
      <dsp:nvSpPr>
        <dsp:cNvPr id="0" name=""/>
        <dsp:cNvSpPr/>
      </dsp:nvSpPr>
      <dsp:spPr>
        <a:xfrm>
          <a:off x="4159462" y="1212712"/>
          <a:ext cx="1483749" cy="93198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308741"/>
            <a:satOff val="-31874"/>
            <a:lumOff val="431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Group efficacy</a:t>
          </a:r>
        </a:p>
      </dsp:txBody>
      <dsp:txXfrm>
        <a:off x="4186759" y="1240009"/>
        <a:ext cx="1429155" cy="8773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C976E-1532-48CC-A370-B4DB2BC83708}">
      <dsp:nvSpPr>
        <dsp:cNvPr id="0" name=""/>
        <dsp:cNvSpPr/>
      </dsp:nvSpPr>
      <dsp:spPr>
        <a:xfrm>
          <a:off x="1959" y="1895849"/>
          <a:ext cx="1876804" cy="1547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Fundamental first step for action</a:t>
          </a:r>
        </a:p>
      </dsp:txBody>
      <dsp:txXfrm>
        <a:off x="37582" y="1931472"/>
        <a:ext cx="1805558" cy="1145017"/>
      </dsp:txXfrm>
    </dsp:sp>
    <dsp:sp modelId="{D6355FEC-F481-409A-A0DF-0B276D948E73}">
      <dsp:nvSpPr>
        <dsp:cNvPr id="0" name=""/>
        <dsp:cNvSpPr/>
      </dsp:nvSpPr>
      <dsp:spPr>
        <a:xfrm>
          <a:off x="1070079" y="2391669"/>
          <a:ext cx="1998643" cy="1998643"/>
        </a:xfrm>
        <a:prstGeom prst="leftCircularArrow">
          <a:avLst>
            <a:gd name="adj1" fmla="val 2801"/>
            <a:gd name="adj2" fmla="val 341849"/>
            <a:gd name="adj3" fmla="val 2117360"/>
            <a:gd name="adj4" fmla="val 9024489"/>
            <a:gd name="adj5" fmla="val 3268"/>
          </a:avLst>
        </a:prstGeom>
        <a:solidFill>
          <a:schemeClr val="tx2">
            <a:lumMod val="50000"/>
            <a:lumOff val="50000"/>
          </a:schemeClr>
        </a:solidFill>
        <a:ln w="76200">
          <a:solidFill>
            <a:schemeClr val="tx2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B0571-F5A8-4ED6-B038-401116B9645D}">
      <dsp:nvSpPr>
        <dsp:cNvPr id="0" name=""/>
        <dsp:cNvSpPr/>
      </dsp:nvSpPr>
      <dsp:spPr>
        <a:xfrm>
          <a:off x="419027" y="3033116"/>
          <a:ext cx="1668270" cy="82140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(Violated) Moral values</a:t>
          </a:r>
        </a:p>
      </dsp:txBody>
      <dsp:txXfrm>
        <a:off x="443085" y="3057174"/>
        <a:ext cx="1620154" cy="773292"/>
      </dsp:txXfrm>
    </dsp:sp>
    <dsp:sp modelId="{A8E1E320-E007-4EC6-8197-A6F2C3F270F2}">
      <dsp:nvSpPr>
        <dsp:cNvPr id="0" name=""/>
        <dsp:cNvSpPr/>
      </dsp:nvSpPr>
      <dsp:spPr>
        <a:xfrm>
          <a:off x="2353879" y="1974845"/>
          <a:ext cx="1876804" cy="1547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00214"/>
              <a:satOff val="22001"/>
              <a:lumOff val="43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Bridge function</a:t>
          </a:r>
        </a:p>
      </dsp:txBody>
      <dsp:txXfrm>
        <a:off x="2389502" y="2342177"/>
        <a:ext cx="1805558" cy="1145017"/>
      </dsp:txXfrm>
    </dsp:sp>
    <dsp:sp modelId="{0E8379CB-3365-48B8-B254-B4E66ED5F29A}">
      <dsp:nvSpPr>
        <dsp:cNvPr id="0" name=""/>
        <dsp:cNvSpPr/>
      </dsp:nvSpPr>
      <dsp:spPr>
        <a:xfrm>
          <a:off x="3406359" y="967659"/>
          <a:ext cx="2238457" cy="2238457"/>
        </a:xfrm>
        <a:prstGeom prst="circularArrow">
          <a:avLst>
            <a:gd name="adj1" fmla="val 2501"/>
            <a:gd name="adj2" fmla="val 303101"/>
            <a:gd name="adj3" fmla="val 19521388"/>
            <a:gd name="adj4" fmla="val 12575511"/>
            <a:gd name="adj5" fmla="val 2918"/>
          </a:avLst>
        </a:prstGeom>
        <a:solidFill>
          <a:schemeClr val="tx2">
            <a:lumMod val="50000"/>
            <a:lumOff val="50000"/>
          </a:schemeClr>
        </a:solidFill>
        <a:ln w="76200">
          <a:solidFill>
            <a:schemeClr val="tx2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8CC38-6118-432F-AFBD-2468C35AAAF9}">
      <dsp:nvSpPr>
        <dsp:cNvPr id="0" name=""/>
        <dsp:cNvSpPr/>
      </dsp:nvSpPr>
      <dsp:spPr>
        <a:xfrm>
          <a:off x="2770946" y="1564141"/>
          <a:ext cx="1668270" cy="82140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Social identity</a:t>
          </a:r>
        </a:p>
      </dsp:txBody>
      <dsp:txXfrm>
        <a:off x="2795004" y="1588199"/>
        <a:ext cx="1620154" cy="773292"/>
      </dsp:txXfrm>
    </dsp:sp>
    <dsp:sp modelId="{CA7AA093-F3A3-41B4-958F-B25EDAD401AA}">
      <dsp:nvSpPr>
        <dsp:cNvPr id="0" name=""/>
        <dsp:cNvSpPr/>
      </dsp:nvSpPr>
      <dsp:spPr>
        <a:xfrm>
          <a:off x="4705798" y="1895849"/>
          <a:ext cx="1876804" cy="1547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00429"/>
              <a:satOff val="44001"/>
              <a:lumOff val="87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Anger as a form of booster</a:t>
          </a:r>
        </a:p>
      </dsp:txBody>
      <dsp:txXfrm>
        <a:off x="4741421" y="1931472"/>
        <a:ext cx="1805558" cy="1145017"/>
      </dsp:txXfrm>
    </dsp:sp>
    <dsp:sp modelId="{CFEBCAFA-CE33-4681-A841-D38BC919F3F6}">
      <dsp:nvSpPr>
        <dsp:cNvPr id="0" name=""/>
        <dsp:cNvSpPr/>
      </dsp:nvSpPr>
      <dsp:spPr>
        <a:xfrm>
          <a:off x="5773918" y="2391669"/>
          <a:ext cx="1998643" cy="1998643"/>
        </a:xfrm>
        <a:prstGeom prst="leftCircularArrow">
          <a:avLst>
            <a:gd name="adj1" fmla="val 2801"/>
            <a:gd name="adj2" fmla="val 341849"/>
            <a:gd name="adj3" fmla="val 2117360"/>
            <a:gd name="adj4" fmla="val 9024489"/>
            <a:gd name="adj5" fmla="val 3268"/>
          </a:avLst>
        </a:prstGeom>
        <a:solidFill>
          <a:schemeClr val="tx2">
            <a:lumMod val="50000"/>
            <a:lumOff val="50000"/>
          </a:schemeClr>
        </a:solidFill>
        <a:ln w="76200">
          <a:solidFill>
            <a:schemeClr val="tx2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97A1A-B5A0-47E6-952A-B259953F97A8}">
      <dsp:nvSpPr>
        <dsp:cNvPr id="0" name=""/>
        <dsp:cNvSpPr/>
      </dsp:nvSpPr>
      <dsp:spPr>
        <a:xfrm>
          <a:off x="5122866" y="3033116"/>
          <a:ext cx="1668270" cy="821408"/>
        </a:xfrm>
        <a:prstGeom prst="roundRect">
          <a:avLst>
            <a:gd name="adj" fmla="val 10000"/>
          </a:avLst>
        </a:prstGeom>
        <a:solidFill>
          <a:srgbClr val="279D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Perceived injustice</a:t>
          </a:r>
        </a:p>
      </dsp:txBody>
      <dsp:txXfrm>
        <a:off x="5146924" y="3057174"/>
        <a:ext cx="1620154" cy="773292"/>
      </dsp:txXfrm>
    </dsp:sp>
    <dsp:sp modelId="{2AB09013-DB64-4E48-8710-C56DCAA2589A}">
      <dsp:nvSpPr>
        <dsp:cNvPr id="0" name=""/>
        <dsp:cNvSpPr/>
      </dsp:nvSpPr>
      <dsp:spPr>
        <a:xfrm>
          <a:off x="7057717" y="1974845"/>
          <a:ext cx="1876804" cy="1547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00643"/>
              <a:satOff val="66002"/>
              <a:lumOff val="1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Final rational approach</a:t>
          </a:r>
        </a:p>
      </dsp:txBody>
      <dsp:txXfrm>
        <a:off x="7093340" y="2342177"/>
        <a:ext cx="1805558" cy="1145017"/>
      </dsp:txXfrm>
    </dsp:sp>
    <dsp:sp modelId="{451F9519-3E63-4412-80C4-DFAB56FD721E}">
      <dsp:nvSpPr>
        <dsp:cNvPr id="0" name=""/>
        <dsp:cNvSpPr/>
      </dsp:nvSpPr>
      <dsp:spPr>
        <a:xfrm>
          <a:off x="7474785" y="1564141"/>
          <a:ext cx="1668270" cy="821408"/>
        </a:xfrm>
        <a:prstGeom prst="roundRect">
          <a:avLst>
            <a:gd name="adj" fmla="val 10000"/>
          </a:avLst>
        </a:prstGeom>
        <a:solidFill>
          <a:srgbClr val="1B5F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Perceived efficacy</a:t>
          </a:r>
        </a:p>
      </dsp:txBody>
      <dsp:txXfrm>
        <a:off x="7498843" y="1588199"/>
        <a:ext cx="1620154" cy="773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E45A5-A29D-4E3B-B598-F32F75400083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F5EA7-A535-4ACE-B87A-C2984926A9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839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8CFED-38D0-4B88-9B36-FF395476E392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ACC1F-386F-4E42-8E38-7BACBF4933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178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ACC1F-386F-4E42-8E38-7BACBF49330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76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/>
              <a:t>-</a:t>
            </a:r>
            <a:r>
              <a:rPr lang="en-US" sz="1400" dirty="0">
                <a:solidFill>
                  <a:schemeClr val="tx1"/>
                </a:solidFill>
              </a:rPr>
              <a:t>Starting point for each action</a:t>
            </a:r>
          </a:p>
          <a:p>
            <a:pPr lvl="0"/>
            <a:r>
              <a:rPr lang="en-US" sz="1400" dirty="0">
                <a:solidFill>
                  <a:schemeClr val="tx1"/>
                </a:solidFill>
              </a:rPr>
              <a:t>-4 categories</a:t>
            </a:r>
          </a:p>
          <a:p>
            <a:pPr lvl="0"/>
            <a:r>
              <a:rPr lang="en-US" sz="1200" dirty="0">
                <a:solidFill>
                  <a:schemeClr val="tx1"/>
                </a:solidFill>
              </a:rPr>
              <a:t>a) Fighting crime/evil/terrorism (21/28)</a:t>
            </a:r>
          </a:p>
          <a:p>
            <a:pPr lvl="0"/>
            <a:r>
              <a:rPr lang="en-US" sz="1200" dirty="0">
                <a:solidFill>
                  <a:schemeClr val="tx1"/>
                </a:solidFill>
              </a:rPr>
              <a:t>b) Exposing political/elite misconduct (18/28)</a:t>
            </a:r>
          </a:p>
          <a:p>
            <a:pPr lvl="0"/>
            <a:r>
              <a:rPr lang="en-US" sz="1200" dirty="0">
                <a:solidFill>
                  <a:schemeClr val="tx1"/>
                </a:solidFill>
              </a:rPr>
              <a:t>c) Patriotism (9/28)</a:t>
            </a:r>
          </a:p>
          <a:p>
            <a:pPr lvl="0"/>
            <a:r>
              <a:rPr lang="en-US" sz="1200" dirty="0">
                <a:solidFill>
                  <a:schemeClr val="tx1"/>
                </a:solidFill>
              </a:rPr>
              <a:t>d) Animal rights/environment (5/28) </a:t>
            </a:r>
            <a:endParaRPr lang="en-US" sz="1400" dirty="0">
              <a:solidFill>
                <a:schemeClr val="tx1"/>
              </a:solidFill>
            </a:endParaRPr>
          </a:p>
          <a:p>
            <a:pPr lvl="0"/>
            <a:endParaRPr lang="en-US" sz="1200" dirty="0"/>
          </a:p>
          <a:p>
            <a:pPr lvl="0"/>
            <a:r>
              <a:rPr lang="en-US" sz="1200" dirty="0"/>
              <a:t>-17/28 respondents stood up for 3 causes while 11/28 only for 1</a:t>
            </a:r>
          </a:p>
          <a:p>
            <a:pPr lvl="0"/>
            <a:r>
              <a:rPr lang="en-US" sz="1200" dirty="0"/>
              <a:t>- Patriotic hacktivists never mentioned animal rights/</a:t>
            </a:r>
            <a:r>
              <a:rPr lang="en-US" sz="1200" dirty="0" err="1"/>
              <a:t>envir</a:t>
            </a:r>
            <a:r>
              <a:rPr lang="en-US" sz="1200" dirty="0"/>
              <a:t>. as a cause to hack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ACC1F-386F-4E42-8E38-7BACBF49330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3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/>
              <a:t>- Identification with disadvantage group or supporting a group they did not belong to</a:t>
            </a:r>
          </a:p>
          <a:p>
            <a:pPr marL="171450" lvl="0" indent="-171450">
              <a:buFontTx/>
              <a:buChar char="-"/>
            </a:pPr>
            <a:r>
              <a:rPr lang="en-US" sz="1200" dirty="0"/>
              <a:t>Social identity as the second step of involvement (SIMCA) in 14/28 </a:t>
            </a:r>
          </a:p>
          <a:p>
            <a:pPr marL="171450" lvl="0" indent="-171450">
              <a:buFontTx/>
              <a:buChar char="-"/>
            </a:pPr>
            <a:endParaRPr lang="en-US" sz="1200" dirty="0"/>
          </a:p>
          <a:p>
            <a:pPr lvl="0"/>
            <a:r>
              <a:rPr lang="en-US" sz="1400" i="1" dirty="0"/>
              <a:t>First time hacktivism</a:t>
            </a:r>
          </a:p>
          <a:p>
            <a:pPr lvl="0"/>
            <a:r>
              <a:rPr lang="en-US" sz="1200" dirty="0"/>
              <a:t>- Social identity (group identification) 14 &gt; perceived injustice 12/14</a:t>
            </a:r>
          </a:p>
          <a:p>
            <a:pPr marL="171450" lvl="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ACC1F-386F-4E42-8E38-7BACBF49330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415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100" dirty="0"/>
              <a:t>- Political actions 16/22</a:t>
            </a:r>
          </a:p>
          <a:p>
            <a:pPr lvl="0"/>
            <a:r>
              <a:rPr lang="en-US" sz="1100" dirty="0"/>
              <a:t>- Race/ethnicity/patriotism 10/22</a:t>
            </a:r>
          </a:p>
          <a:p>
            <a:pPr lvl="0"/>
            <a:r>
              <a:rPr lang="en-US" sz="1100" dirty="0"/>
              <a:t>- Social disparities 7/22	</a:t>
            </a:r>
          </a:p>
          <a:p>
            <a:pPr lvl="0"/>
            <a:r>
              <a:rPr lang="en-US" sz="1200" dirty="0"/>
              <a:t>Perceived injustice as the second step of involvement (SIMCA) 9/28 </a:t>
            </a:r>
          </a:p>
          <a:p>
            <a:pPr lvl="0"/>
            <a:endParaRPr lang="en-US" sz="1200" dirty="0"/>
          </a:p>
          <a:p>
            <a:pPr lvl="0"/>
            <a:r>
              <a:rPr lang="en-US" sz="1400" i="1" dirty="0"/>
              <a:t>First time hacktivism</a:t>
            </a:r>
            <a:endParaRPr lang="en-US" sz="1400" dirty="0"/>
          </a:p>
          <a:p>
            <a:pPr lvl="0"/>
            <a:r>
              <a:rPr lang="en-US" sz="1200" dirty="0"/>
              <a:t>- Perceived injustice 9 &gt; perceived efficacy 7/9</a:t>
            </a:r>
          </a:p>
          <a:p>
            <a:pPr marL="171450" lvl="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ACC1F-386F-4E42-8E38-7BACBF49330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97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PE is normally the last step of the collective action process </a:t>
            </a:r>
            <a:endParaRPr lang="en-US" dirty="0"/>
          </a:p>
          <a:p>
            <a:pPr lvl="0"/>
            <a:endParaRPr lang="en-US" sz="1200" dirty="0"/>
          </a:p>
          <a:p>
            <a:pPr lvl="0"/>
            <a:r>
              <a:rPr lang="en-US" sz="1200" dirty="0"/>
              <a:t>Group efficacy is present in 22/28 interviews, often regarded as an added value</a:t>
            </a:r>
          </a:p>
          <a:p>
            <a:pPr lvl="0"/>
            <a:r>
              <a:rPr lang="en-US" sz="1200" dirty="0"/>
              <a:t>Perceived efficacy as the second step of involvement (SIMCA) 5/28 </a:t>
            </a:r>
          </a:p>
          <a:p>
            <a:pPr lvl="0"/>
            <a:endParaRPr lang="en-US" sz="1200" dirty="0"/>
          </a:p>
          <a:p>
            <a:pPr lvl="0"/>
            <a:r>
              <a:rPr lang="en-US" sz="1400" i="1" dirty="0"/>
              <a:t>First time hacktivism</a:t>
            </a:r>
            <a:endParaRPr lang="en-US" sz="1400" dirty="0"/>
          </a:p>
          <a:p>
            <a:pPr lvl="0"/>
            <a:r>
              <a:rPr lang="en-US" sz="1200" dirty="0"/>
              <a:t>- Perceived efficacy 5 &gt; social identity 5/5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ACC1F-386F-4E42-8E38-7BACBF49330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737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/>
              <a:t>Group identification is followed by perceived injustice in 13/24 cases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/>
              <a:t>Perceived injustice/anger is followed by perceived efficacy in 19/28 cases (the opposite happens 3/28)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ACC1F-386F-4E42-8E38-7BACBF49330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71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Klik hier en voeg de afbeelding in, klik vervolgens 'reset' of 'opnieuw instellen' in het menu</a:t>
            </a:r>
          </a:p>
        </p:txBody>
      </p:sp>
      <p:sp>
        <p:nvSpPr>
          <p:cNvPr id="9" name="Tijdelijke aanduiding voor tekst 1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 lIns="0" tIns="0" rIns="0" bIns="0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06620" y="4484914"/>
            <a:ext cx="5876351" cy="1120798"/>
          </a:xfrm>
        </p:spPr>
        <p:txBody>
          <a:bodyPr tIns="0" anchor="b">
            <a:noAutofit/>
          </a:bodyPr>
          <a:lstStyle>
            <a:lvl1pPr algn="l">
              <a:defRPr lang="nl-NL" sz="2800" b="1" kern="1200" cap="all" spc="-5" baseline="0" smtClean="0">
                <a:solidFill>
                  <a:schemeClr val="tx2"/>
                </a:solidFill>
                <a:latin typeface="+mj-lt"/>
                <a:ea typeface="+mn-ea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06620" y="5654426"/>
            <a:ext cx="5876351" cy="760888"/>
          </a:xfrm>
        </p:spPr>
        <p:txBody>
          <a:bodyPr lIns="0" tIns="0" rIns="0" bIns="0"/>
          <a:lstStyle>
            <a:lvl1pPr marL="0" indent="0" algn="l">
              <a:buNone/>
              <a:defRPr lang="nl-NL" sz="1800" kern="1200" spc="-5" dirty="0" smtClean="0">
                <a:solidFill>
                  <a:srgbClr val="213343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8522539" y="2260840"/>
            <a:ext cx="2159000" cy="120807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nl-NL" sz="1300" kern="1200" dirty="0">
                <a:solidFill>
                  <a:srgbClr val="FFFFFF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nl-NL" dirty="0"/>
              <a:t>Name</a:t>
            </a:r>
          </a:p>
        </p:txBody>
      </p:sp>
      <p:sp>
        <p:nvSpPr>
          <p:cNvPr id="15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8522539" y="1103085"/>
            <a:ext cx="2159000" cy="772229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lang="nl-NL" sz="1300" i="1" kern="1200" dirty="0">
                <a:solidFill>
                  <a:srgbClr val="213343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nl-NL" dirty="0"/>
              <a:t>Version/Date</a:t>
            </a:r>
          </a:p>
        </p:txBody>
      </p:sp>
    </p:spTree>
    <p:extLst>
      <p:ext uri="{BB962C8B-B14F-4D97-AF65-F5344CB8AC3E}">
        <p14:creationId xmlns:p14="http://schemas.microsoft.com/office/powerpoint/2010/main" val="288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Klik hier en voeg de afbeelding in, klik vervolgens 'reset' of 'opnieuw instellen' in het menu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409838" y="5321860"/>
            <a:ext cx="9970775" cy="428835"/>
          </a:xfrm>
        </p:spPr>
        <p:txBody>
          <a:bodyPr anchor="b"/>
          <a:lstStyle>
            <a:lvl1pPr>
              <a:defRPr lang="nl-NL" sz="2800" b="1" kern="1200" cap="all" spc="-5" baseline="0" smtClean="0">
                <a:solidFill>
                  <a:srgbClr val="FFFFFF"/>
                </a:solidFill>
                <a:latin typeface="+mj-lt"/>
                <a:ea typeface="+mn-ea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6" name="Tijdelijke aanduiding voor tekst 11"/>
          <p:cNvSpPr>
            <a:spLocks noGrp="1"/>
          </p:cNvSpPr>
          <p:nvPr>
            <p:ph type="body" sz="quarter" idx="11"/>
          </p:nvPr>
        </p:nvSpPr>
        <p:spPr>
          <a:xfrm>
            <a:off x="7923882" y="812880"/>
            <a:ext cx="3456000" cy="3456000"/>
          </a:xfrm>
          <a:blipFill rotWithShape="1">
            <a:blip r:embed="rId2"/>
            <a:stretch>
              <a:fillRect/>
            </a:stretch>
          </a:blipFill>
        </p:spPr>
        <p:txBody>
          <a:bodyPr lIns="0" tIns="0" rIns="0" bIns="0">
            <a:noAutofit/>
          </a:bodyPr>
          <a:lstStyle>
            <a:lvl1pPr marL="0" indent="0" algn="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#"/>
          <p:cNvSpPr>
            <a:spLocks noGrp="1"/>
          </p:cNvSpPr>
          <p:nvPr>
            <p:ph type="body" idx="1" hasCustomPrompt="1"/>
          </p:nvPr>
        </p:nvSpPr>
        <p:spPr>
          <a:xfrm>
            <a:off x="8169275" y="1084233"/>
            <a:ext cx="2978150" cy="2103467"/>
          </a:xfrm>
        </p:spPr>
        <p:txBody>
          <a:bodyPr wrap="none" lIns="0" rIns="0">
            <a:noAutofit/>
          </a:bodyPr>
          <a:lstStyle>
            <a:lvl1pPr marL="0" indent="0" algn="ctr">
              <a:buNone/>
              <a:defRPr sz="13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4" name="#"/>
          <p:cNvSpPr>
            <a:spLocks noGrp="1"/>
          </p:cNvSpPr>
          <p:nvPr>
            <p:ph type="body" idx="15" hasCustomPrompt="1"/>
          </p:nvPr>
        </p:nvSpPr>
        <p:spPr>
          <a:xfrm>
            <a:off x="8153400" y="1198532"/>
            <a:ext cx="2997200" cy="484748"/>
          </a:xfrm>
        </p:spPr>
        <p:txBody>
          <a:bodyPr wrap="square" lIns="0" rIns="0">
            <a:spAutoFit/>
          </a:bodyPr>
          <a:lstStyle>
            <a:lvl1pPr marL="0" indent="0" algn="ctr">
              <a:buNone/>
              <a:defRPr sz="2000" cap="none">
                <a:solidFill>
                  <a:srgbClr val="21334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99319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Klik hier en voeg de afbeelding in, klik vervolgens 'reset' of 'opnieuw instellen' in het menu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1"/>
          </p:nvPr>
        </p:nvSpPr>
        <p:spPr>
          <a:xfrm>
            <a:off x="1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0" rIns="0" bIns="0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6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5733256"/>
            <a:ext cx="2880000" cy="1025280"/>
          </a:xfrm>
          <a:prstGeom prst="rect">
            <a:avLst/>
          </a:prstGeom>
        </p:spPr>
      </p:pic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1424" y="6597352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578704D9-C4A9-403B-8305-5A1BEC21F2B2}" type="datetime1">
              <a:rPr lang="en-US" smtClean="0"/>
              <a:t>5/6/2022</a:t>
            </a:fld>
            <a:endParaRPr lang="en-GB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1424" y="6405099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 algn="l">
              <a:lnSpc>
                <a:spcPts val="1535"/>
              </a:lnSpc>
            </a:pPr>
            <a:r>
              <a:rPr lang="en-US" dirty="0"/>
              <a:t>short title presentation - customize via footnote</a:t>
            </a:r>
          </a:p>
        </p:txBody>
      </p:sp>
      <p:sp>
        <p:nvSpPr>
          <p:cNvPr id="12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3352" y="6418136"/>
            <a:ext cx="574829" cy="17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5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57" y="0"/>
            <a:ext cx="10327343" cy="6858000"/>
          </a:xfrm>
          <a:prstGeom prst="rect">
            <a:avLst/>
          </a:prstGeom>
        </p:spPr>
      </p:pic>
      <p:sp>
        <p:nvSpPr>
          <p:cNvPr id="5" name="object 11"/>
          <p:cNvSpPr txBox="1"/>
          <p:nvPr userDrawn="1"/>
        </p:nvSpPr>
        <p:spPr>
          <a:xfrm>
            <a:off x="2260601" y="980728"/>
            <a:ext cx="2248750" cy="65376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37820" algn="r">
              <a:lnSpc>
                <a:spcPct val="100000"/>
              </a:lnSpc>
              <a:spcBef>
                <a:spcPts val="259"/>
              </a:spcBef>
            </a:pPr>
            <a:r>
              <a:rPr lang="nl-NL" sz="1200" b="0" dirty="0">
                <a:solidFill>
                  <a:schemeClr val="tx2"/>
                </a:solidFill>
                <a:latin typeface="Arial Black"/>
                <a:cs typeface="Arial Black"/>
              </a:rPr>
              <a:t>MAIN</a:t>
            </a:r>
            <a:r>
              <a:rPr lang="nl-NL" sz="1200" b="0" baseline="0" dirty="0">
                <a:solidFill>
                  <a:schemeClr val="tx2"/>
                </a:solidFill>
                <a:latin typeface="Arial Black"/>
                <a:cs typeface="Arial Black"/>
              </a:rPr>
              <a:t> CAMPUS</a:t>
            </a:r>
          </a:p>
          <a:p>
            <a:pPr marL="337820" algn="r">
              <a:lnSpc>
                <a:spcPct val="100000"/>
              </a:lnSpc>
              <a:spcBef>
                <a:spcPts val="259"/>
              </a:spcBef>
            </a:pP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Johanna </a:t>
            </a:r>
            <a:r>
              <a:rPr lang="nl-NL" sz="1200" spc="-10" dirty="0">
                <a:solidFill>
                  <a:schemeClr val="tx2"/>
                </a:solidFill>
                <a:latin typeface="+mn-lt"/>
                <a:cs typeface="Arial"/>
              </a:rPr>
              <a:t>Westerdijkplein </a:t>
            </a: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75</a:t>
            </a:r>
          </a:p>
          <a:p>
            <a:pPr marL="337820" algn="r">
              <a:lnSpc>
                <a:spcPct val="100000"/>
              </a:lnSpc>
              <a:spcBef>
                <a:spcPts val="259"/>
              </a:spcBef>
            </a:pP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2521 </a:t>
            </a: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EN </a:t>
            </a: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The Hague</a:t>
            </a:r>
            <a:endParaRPr lang="nl-NL" sz="120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7" name="object 12"/>
          <p:cNvSpPr txBox="1"/>
          <p:nvPr userDrawn="1"/>
        </p:nvSpPr>
        <p:spPr>
          <a:xfrm>
            <a:off x="2413000" y="2206397"/>
            <a:ext cx="2096593" cy="65376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259"/>
              </a:spcBef>
            </a:pPr>
            <a:r>
              <a:rPr lang="nl-NL" sz="1200" b="0" dirty="0">
                <a:solidFill>
                  <a:schemeClr val="tx2"/>
                </a:solidFill>
                <a:latin typeface="Arial Black"/>
                <a:cs typeface="Arial Black"/>
              </a:rPr>
              <a:t>CAMPUS DELFT</a:t>
            </a:r>
          </a:p>
          <a:p>
            <a:pPr algn="r">
              <a:lnSpc>
                <a:spcPct val="100000"/>
              </a:lnSpc>
              <a:spcBef>
                <a:spcPts val="259"/>
              </a:spcBef>
            </a:pPr>
            <a:r>
              <a:rPr lang="nl-NL" sz="1200" spc="-5" dirty="0" err="1">
                <a:solidFill>
                  <a:schemeClr val="tx2"/>
                </a:solidFill>
                <a:latin typeface="+mn-lt"/>
                <a:cs typeface="Arial"/>
              </a:rPr>
              <a:t>Rotterdamseweg</a:t>
            </a:r>
            <a:r>
              <a:rPr lang="nl-NL" sz="1200" spc="-100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137</a:t>
            </a:r>
            <a:endParaRPr lang="nl-NL" sz="1200" spc="0" dirty="0">
              <a:solidFill>
                <a:schemeClr val="tx2"/>
              </a:solidFill>
              <a:latin typeface="+mn-lt"/>
              <a:cs typeface="Arial"/>
            </a:endParaRPr>
          </a:p>
          <a:p>
            <a:pPr algn="r">
              <a:lnSpc>
                <a:spcPct val="100000"/>
              </a:lnSpc>
              <a:spcBef>
                <a:spcPts val="259"/>
              </a:spcBef>
            </a:pP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2628 </a:t>
            </a: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AL</a:t>
            </a:r>
            <a:r>
              <a:rPr lang="nl-NL" sz="1200" spc="-204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Delft</a:t>
            </a:r>
            <a:endParaRPr lang="nl-NL" sz="120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8" name="object 13"/>
          <p:cNvSpPr txBox="1"/>
          <p:nvPr userDrawn="1"/>
        </p:nvSpPr>
        <p:spPr>
          <a:xfrm>
            <a:off x="1168401" y="3425718"/>
            <a:ext cx="3340846" cy="65402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lang="nl-NL" sz="1200" b="0" spc="-10" dirty="0">
                <a:solidFill>
                  <a:schemeClr val="tx2"/>
                </a:solidFill>
                <a:latin typeface="Arial Black"/>
                <a:cs typeface="Arial Black"/>
              </a:rPr>
              <a:t>ZUIDERPARK SPORTS</a:t>
            </a:r>
            <a:r>
              <a:rPr lang="nl-NL" sz="1200" b="0" spc="-10" baseline="0" dirty="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lang="nl-NL" sz="1200" b="0" spc="-10" dirty="0">
                <a:solidFill>
                  <a:schemeClr val="tx2"/>
                </a:solidFill>
                <a:latin typeface="Arial Black"/>
                <a:cs typeface="Arial Black"/>
              </a:rPr>
              <a:t>CAMPUS</a:t>
            </a:r>
            <a:endParaRPr lang="nl-NL" sz="1200" b="0" dirty="0">
              <a:solidFill>
                <a:schemeClr val="tx2"/>
              </a:solidFill>
              <a:latin typeface="Arial Black"/>
              <a:cs typeface="Arial Black"/>
            </a:endParaRP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Meester P. </a:t>
            </a:r>
            <a:r>
              <a:rPr lang="nl-NL" sz="1200" dirty="0" err="1">
                <a:solidFill>
                  <a:schemeClr val="tx2"/>
                </a:solidFill>
                <a:latin typeface="+mn-lt"/>
                <a:cs typeface="Arial"/>
              </a:rPr>
              <a:t>Droogleever</a:t>
            </a:r>
            <a:r>
              <a:rPr lang="nl-NL" sz="1200" baseline="0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Fortuynweg 22</a:t>
            </a: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2533 SR The Hague</a:t>
            </a:r>
            <a:endParaRPr lang="nl-NL" sz="120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9" name="object 14"/>
          <p:cNvSpPr txBox="1"/>
          <p:nvPr userDrawn="1"/>
        </p:nvSpPr>
        <p:spPr>
          <a:xfrm>
            <a:off x="2316144" y="4645037"/>
            <a:ext cx="2193290" cy="65402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60"/>
              </a:spcBef>
            </a:pPr>
            <a:r>
              <a:rPr lang="nl-NL" sz="1200" b="1" dirty="0">
                <a:solidFill>
                  <a:schemeClr val="tx2"/>
                </a:solidFill>
                <a:latin typeface="Arial Black"/>
                <a:cs typeface="Arial Black"/>
              </a:rPr>
              <a:t>CAMPUS </a:t>
            </a:r>
            <a:r>
              <a:rPr lang="nl-NL" sz="1200" b="1" spc="-5" dirty="0">
                <a:solidFill>
                  <a:schemeClr val="tx2"/>
                </a:solidFill>
                <a:latin typeface="Arial Black"/>
                <a:cs typeface="Arial Black"/>
              </a:rPr>
              <a:t>ZOETERMEER</a:t>
            </a:r>
            <a:endParaRPr lang="nl-NL" sz="1200" b="1" spc="0" dirty="0">
              <a:solidFill>
                <a:schemeClr val="tx2"/>
              </a:solidFill>
              <a:latin typeface="Arial Black"/>
              <a:cs typeface="Arial Black"/>
            </a:endParaRPr>
          </a:p>
          <a:p>
            <a:pPr marL="12700" algn="r">
              <a:lnSpc>
                <a:spcPct val="100000"/>
              </a:lnSpc>
              <a:spcBef>
                <a:spcPts val="260"/>
              </a:spcBef>
            </a:pPr>
            <a:r>
              <a:rPr lang="nl-NL" sz="1200" dirty="0" err="1">
                <a:solidFill>
                  <a:schemeClr val="tx2"/>
                </a:solidFill>
                <a:latin typeface="+mn-lt"/>
                <a:cs typeface="Arial"/>
              </a:rPr>
              <a:t>Bleiswijkseweg</a:t>
            </a: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 37</a:t>
            </a: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</a:p>
          <a:p>
            <a:pPr marL="12700" algn="r">
              <a:lnSpc>
                <a:spcPct val="100000"/>
              </a:lnSpc>
              <a:spcBef>
                <a:spcPts val="260"/>
              </a:spcBef>
            </a:pP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2712 BP</a:t>
            </a: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Zoetermeer</a:t>
            </a:r>
            <a:endParaRPr lang="nl-NL" sz="120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00" y="3043536"/>
            <a:ext cx="3510000" cy="124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ets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pic>
        <p:nvPicPr>
          <p:cNvPr id="3" name="Afbeelding 2" descr="lets-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pic>
        <p:nvPicPr>
          <p:cNvPr id="4" name="Afbeelding 3" descr="lets-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pic>
        <p:nvPicPr>
          <p:cNvPr id="5" name="Afbeelding 4" descr="lets-4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4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1424" y="6597352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7ABE6CD2-B4F4-48E8-BF6C-EC8A4B62D296}" type="datetime1">
              <a:rPr lang="en-US" smtClean="0"/>
              <a:t>5/6/2022</a:t>
            </a:fld>
            <a:endParaRPr lang="en-GB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1424" y="6405099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 algn="l">
              <a:lnSpc>
                <a:spcPts val="1535"/>
              </a:lnSpc>
            </a:pPr>
            <a:r>
              <a:rPr lang="en-US" dirty="0"/>
              <a:t>short title presentation - customize via footnote</a:t>
            </a:r>
          </a:p>
        </p:txBody>
      </p:sp>
      <p:sp>
        <p:nvSpPr>
          <p:cNvPr id="12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3352" y="6418136"/>
            <a:ext cx="574829" cy="17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5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 -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33000"/>
              </a:lnSpc>
              <a:buNone/>
              <a:defRPr/>
            </a:lvl1pPr>
            <a:lvl2pPr marL="261938" indent="-261938">
              <a:lnSpc>
                <a:spcPct val="133000"/>
              </a:lnSpc>
              <a:buFont typeface="Arial" panose="020B0604020202020204" pitchFamily="34" charset="0"/>
              <a:buChar char="•"/>
              <a:defRPr/>
            </a:lvl2pPr>
            <a:lvl3pPr marL="536575" indent="-274638">
              <a:lnSpc>
                <a:spcPct val="133000"/>
              </a:lnSpc>
              <a:defRPr/>
            </a:lvl3pPr>
            <a:lvl4pPr marL="812800" indent="-276225">
              <a:lnSpc>
                <a:spcPct val="133000"/>
              </a:lnSpc>
              <a:defRPr/>
            </a:lvl4pPr>
            <a:lvl5pPr marL="1160463" indent="-255588">
              <a:lnSpc>
                <a:spcPct val="133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1424" y="6597352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69A48C68-89FD-4CEA-B014-8097E545DA0B}" type="datetime1">
              <a:rPr lang="en-US" smtClean="0"/>
              <a:t>5/6/2022</a:t>
            </a:fld>
            <a:endParaRPr lang="en-GB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1424" y="6405099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 algn="l">
              <a:lnSpc>
                <a:spcPts val="1535"/>
              </a:lnSpc>
            </a:pPr>
            <a:r>
              <a:rPr lang="en-US" dirty="0"/>
              <a:t>short title presentation - customize via footnote</a:t>
            </a:r>
          </a:p>
        </p:txBody>
      </p:sp>
      <p:sp>
        <p:nvSpPr>
          <p:cNvPr id="12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3352" y="6418136"/>
            <a:ext cx="574829" cy="17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5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940" y="1217403"/>
            <a:ext cx="7114540" cy="42883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1424" y="6597352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2B916C85-5FAE-4FFC-843A-8EBC893E470B}" type="datetime1">
              <a:rPr lang="en-US" smtClean="0"/>
              <a:t>5/6/2022</a:t>
            </a:fld>
            <a:endParaRPr lang="en-GB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1424" y="6405099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 algn="l">
              <a:lnSpc>
                <a:spcPts val="1535"/>
              </a:lnSpc>
            </a:pPr>
            <a:r>
              <a:rPr lang="en-US" dirty="0"/>
              <a:t>short title presentation - customize via footnote</a:t>
            </a:r>
          </a:p>
        </p:txBody>
      </p:sp>
      <p:sp>
        <p:nvSpPr>
          <p:cNvPr id="15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3352" y="6418136"/>
            <a:ext cx="574829" cy="17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sp>
        <p:nvSpPr>
          <p:cNvPr id="7" name="object 2"/>
          <p:cNvSpPr/>
          <p:nvPr userDrawn="1"/>
        </p:nvSpPr>
        <p:spPr>
          <a:xfrm>
            <a:off x="0" y="474186"/>
            <a:ext cx="1219835" cy="1701800"/>
          </a:xfrm>
          <a:custGeom>
            <a:avLst/>
            <a:gdLst/>
            <a:ahLst/>
            <a:cxnLst/>
            <a:rect l="l" t="t" r="r" b="b"/>
            <a:pathLst>
              <a:path w="1219835" h="1701800">
                <a:moveTo>
                  <a:pt x="0" y="0"/>
                </a:moveTo>
                <a:lnTo>
                  <a:pt x="0" y="1701469"/>
                </a:lnTo>
                <a:lnTo>
                  <a:pt x="975601" y="1558010"/>
                </a:lnTo>
                <a:lnTo>
                  <a:pt x="1219314" y="13548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5733256"/>
            <a:ext cx="2880000" cy="10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3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object -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940" y="1217403"/>
            <a:ext cx="7114540" cy="42883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33000"/>
              </a:lnSpc>
              <a:buNone/>
              <a:defRPr/>
            </a:lvl1pPr>
            <a:lvl2pPr marL="261938" indent="-261938">
              <a:lnSpc>
                <a:spcPct val="133000"/>
              </a:lnSpc>
              <a:buFont typeface="Arial" panose="020B0604020202020204" pitchFamily="34" charset="0"/>
              <a:buChar char="•"/>
              <a:defRPr/>
            </a:lvl2pPr>
            <a:lvl3pPr marL="536575" indent="-274638">
              <a:lnSpc>
                <a:spcPct val="133000"/>
              </a:lnSpc>
              <a:defRPr/>
            </a:lvl3pPr>
            <a:lvl4pPr marL="812800" indent="-276225">
              <a:lnSpc>
                <a:spcPct val="133000"/>
              </a:lnSpc>
              <a:defRPr/>
            </a:lvl4pPr>
            <a:lvl5pPr marL="1160463" indent="-255588">
              <a:lnSpc>
                <a:spcPct val="133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1424" y="6597352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F31D1BBB-F063-4D8E-943B-F2CF725215DF}" type="datetime1">
              <a:rPr lang="en-US" smtClean="0"/>
              <a:t>5/6/2022</a:t>
            </a:fld>
            <a:endParaRPr lang="en-GB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1424" y="6405099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 algn="l">
              <a:lnSpc>
                <a:spcPts val="1535"/>
              </a:lnSpc>
            </a:pPr>
            <a:r>
              <a:rPr lang="en-US" dirty="0"/>
              <a:t>short title presentation - customize via footnote</a:t>
            </a:r>
          </a:p>
        </p:txBody>
      </p:sp>
      <p:sp>
        <p:nvSpPr>
          <p:cNvPr id="15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3352" y="6418136"/>
            <a:ext cx="574829" cy="17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sp>
        <p:nvSpPr>
          <p:cNvPr id="7" name="object 2"/>
          <p:cNvSpPr/>
          <p:nvPr userDrawn="1"/>
        </p:nvSpPr>
        <p:spPr>
          <a:xfrm>
            <a:off x="0" y="474186"/>
            <a:ext cx="1219835" cy="1701800"/>
          </a:xfrm>
          <a:custGeom>
            <a:avLst/>
            <a:gdLst/>
            <a:ahLst/>
            <a:cxnLst/>
            <a:rect l="l" t="t" r="r" b="b"/>
            <a:pathLst>
              <a:path w="1219835" h="1701800">
                <a:moveTo>
                  <a:pt x="0" y="0"/>
                </a:moveTo>
                <a:lnTo>
                  <a:pt x="0" y="1701469"/>
                </a:lnTo>
                <a:lnTo>
                  <a:pt x="975601" y="1558010"/>
                </a:lnTo>
                <a:lnTo>
                  <a:pt x="1219314" y="13548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5733256"/>
            <a:ext cx="2880000" cy="10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0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20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596" cy="5080494"/>
          </a:xfrm>
          <a:custGeom>
            <a:avLst/>
            <a:gdLst>
              <a:gd name="connsiteX0" fmla="*/ 0 w 6096596"/>
              <a:gd name="connsiteY0" fmla="*/ 0 h 5080494"/>
              <a:gd name="connsiteX1" fmla="*/ 6096596 w 6096596"/>
              <a:gd name="connsiteY1" fmla="*/ 0 h 5080494"/>
              <a:gd name="connsiteX2" fmla="*/ 5908637 w 6096596"/>
              <a:gd name="connsiteY2" fmla="*/ 4479966 h 5080494"/>
              <a:gd name="connsiteX3" fmla="*/ 10 w 6096596"/>
              <a:gd name="connsiteY3" fmla="*/ 5080494 h 5080494"/>
              <a:gd name="connsiteX4" fmla="*/ 0 w 6096596"/>
              <a:gd name="connsiteY4" fmla="*/ 5080494 h 508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596" h="5080494">
                <a:moveTo>
                  <a:pt x="0" y="0"/>
                </a:moveTo>
                <a:lnTo>
                  <a:pt x="6096596" y="0"/>
                </a:lnTo>
                <a:lnTo>
                  <a:pt x="5908637" y="4479966"/>
                </a:lnTo>
                <a:lnTo>
                  <a:pt x="10" y="5080494"/>
                </a:lnTo>
                <a:lnTo>
                  <a:pt x="0" y="508049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3558" y="709001"/>
            <a:ext cx="4091304" cy="705834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93558" y="1848779"/>
            <a:ext cx="4091304" cy="4207374"/>
          </a:xfrm>
        </p:spPr>
        <p:txBody>
          <a:bodyPr/>
          <a:lstStyle>
            <a:lvl1pPr marL="0" indent="0">
              <a:lnSpc>
                <a:spcPct val="133000"/>
              </a:lnSpc>
              <a:buNone/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1pPr>
            <a:lvl2pPr marL="261938" indent="-261938">
              <a:lnSpc>
                <a:spcPct val="133000"/>
              </a:lnSpc>
              <a:buFont typeface="Arial" panose="020B0604020202020204" pitchFamily="34" charset="0"/>
              <a:buChar char="•"/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2pPr>
            <a:lvl3pPr marL="536575" indent="-274638">
              <a:lnSpc>
                <a:spcPct val="133000"/>
              </a:lnSpc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3pPr>
            <a:lvl4pPr marL="812800" indent="-276225">
              <a:lnSpc>
                <a:spcPct val="133000"/>
              </a:lnSpc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4pPr>
            <a:lvl5pPr marL="1160463" indent="-255588">
              <a:lnSpc>
                <a:spcPct val="133000"/>
              </a:lnSpc>
              <a:defRPr lang="nl-NL" sz="2000" kern="1200" spc="-5" dirty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object 3"/>
          <p:cNvSpPr/>
          <p:nvPr userDrawn="1"/>
        </p:nvSpPr>
        <p:spPr>
          <a:xfrm>
            <a:off x="0" y="4674059"/>
            <a:ext cx="6299835" cy="2184400"/>
          </a:xfrm>
          <a:custGeom>
            <a:avLst/>
            <a:gdLst/>
            <a:ahLst/>
            <a:cxnLst/>
            <a:rect l="l" t="t" r="r" b="b"/>
            <a:pathLst>
              <a:path w="6299835" h="2184400">
                <a:moveTo>
                  <a:pt x="5893371" y="0"/>
                </a:moveTo>
                <a:lnTo>
                  <a:pt x="0" y="609663"/>
                </a:lnTo>
                <a:lnTo>
                  <a:pt x="0" y="2183942"/>
                </a:lnTo>
                <a:lnTo>
                  <a:pt x="6299809" y="2183942"/>
                </a:lnTo>
                <a:lnTo>
                  <a:pt x="589337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5733256"/>
            <a:ext cx="2880000" cy="10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15"/>
          <p:cNvSpPr>
            <a:spLocks noGrp="1"/>
          </p:cNvSpPr>
          <p:nvPr>
            <p:ph type="pic" sz="quarter" idx="12"/>
          </p:nvPr>
        </p:nvSpPr>
        <p:spPr>
          <a:xfrm>
            <a:off x="-7620" y="0"/>
            <a:ext cx="5913120" cy="6858000"/>
          </a:xfrm>
          <a:custGeom>
            <a:avLst/>
            <a:gdLst>
              <a:gd name="connsiteX0" fmla="*/ 0 w 5905500"/>
              <a:gd name="connsiteY0" fmla="*/ 4133849 h 6858000"/>
              <a:gd name="connsiteX1" fmla="*/ 5886450 w 5905500"/>
              <a:gd name="connsiteY1" fmla="*/ 4743449 h 6858000"/>
              <a:gd name="connsiteX2" fmla="*/ 5705475 w 5905500"/>
              <a:gd name="connsiteY2" fmla="*/ 6848474 h 6858000"/>
              <a:gd name="connsiteX3" fmla="*/ 5705474 w 5905500"/>
              <a:gd name="connsiteY3" fmla="*/ 6848474 h 6858000"/>
              <a:gd name="connsiteX4" fmla="*/ 5705474 w 5905500"/>
              <a:gd name="connsiteY4" fmla="*/ 6858000 h 6858000"/>
              <a:gd name="connsiteX5" fmla="*/ 0 w 5905500"/>
              <a:gd name="connsiteY5" fmla="*/ 6858000 h 6858000"/>
              <a:gd name="connsiteX6" fmla="*/ 0 w 5905500"/>
              <a:gd name="connsiteY6" fmla="*/ 6315074 h 6858000"/>
              <a:gd name="connsiteX7" fmla="*/ 0 w 5905500"/>
              <a:gd name="connsiteY7" fmla="*/ 0 h 6858000"/>
              <a:gd name="connsiteX8" fmla="*/ 5410200 w 5905500"/>
              <a:gd name="connsiteY8" fmla="*/ 0 h 6858000"/>
              <a:gd name="connsiteX9" fmla="*/ 5410200 w 5905500"/>
              <a:gd name="connsiteY9" fmla="*/ 3174 h 6858000"/>
              <a:gd name="connsiteX10" fmla="*/ 5419725 w 5905500"/>
              <a:gd name="connsiteY10" fmla="*/ 3179 h 6858000"/>
              <a:gd name="connsiteX11" fmla="*/ 5905500 w 5905500"/>
              <a:gd name="connsiteY11" fmla="*/ 4474988 h 6858000"/>
              <a:gd name="connsiteX12" fmla="*/ 0 w 5905500"/>
              <a:gd name="connsiteY12" fmla="*/ 3802483 h 6858000"/>
              <a:gd name="connsiteX13" fmla="*/ 0 w 5905500"/>
              <a:gd name="connsiteY13" fmla="*/ 542925 h 6858000"/>
              <a:gd name="connsiteX0" fmla="*/ 7620 w 5913120"/>
              <a:gd name="connsiteY0" fmla="*/ 4133849 h 6858000"/>
              <a:gd name="connsiteX1" fmla="*/ 5894070 w 5913120"/>
              <a:gd name="connsiteY1" fmla="*/ 4743449 h 6858000"/>
              <a:gd name="connsiteX2" fmla="*/ 5713095 w 5913120"/>
              <a:gd name="connsiteY2" fmla="*/ 6848474 h 6858000"/>
              <a:gd name="connsiteX3" fmla="*/ 5713094 w 5913120"/>
              <a:gd name="connsiteY3" fmla="*/ 6848474 h 6858000"/>
              <a:gd name="connsiteX4" fmla="*/ 5713094 w 5913120"/>
              <a:gd name="connsiteY4" fmla="*/ 6858000 h 6858000"/>
              <a:gd name="connsiteX5" fmla="*/ 7620 w 5913120"/>
              <a:gd name="connsiteY5" fmla="*/ 6858000 h 6858000"/>
              <a:gd name="connsiteX6" fmla="*/ 7620 w 5913120"/>
              <a:gd name="connsiteY6" fmla="*/ 6315074 h 6858000"/>
              <a:gd name="connsiteX7" fmla="*/ 7620 w 5913120"/>
              <a:gd name="connsiteY7" fmla="*/ 4133849 h 6858000"/>
              <a:gd name="connsiteX8" fmla="*/ 7620 w 5913120"/>
              <a:gd name="connsiteY8" fmla="*/ 0 h 6858000"/>
              <a:gd name="connsiteX9" fmla="*/ 5417820 w 5913120"/>
              <a:gd name="connsiteY9" fmla="*/ 0 h 6858000"/>
              <a:gd name="connsiteX10" fmla="*/ 5417820 w 5913120"/>
              <a:gd name="connsiteY10" fmla="*/ 3174 h 6858000"/>
              <a:gd name="connsiteX11" fmla="*/ 5427345 w 5913120"/>
              <a:gd name="connsiteY11" fmla="*/ 3179 h 6858000"/>
              <a:gd name="connsiteX12" fmla="*/ 5913120 w 5913120"/>
              <a:gd name="connsiteY12" fmla="*/ 4474988 h 6858000"/>
              <a:gd name="connsiteX13" fmla="*/ 0 w 5913120"/>
              <a:gd name="connsiteY13" fmla="*/ 3832963 h 6858000"/>
              <a:gd name="connsiteX14" fmla="*/ 7620 w 5913120"/>
              <a:gd name="connsiteY14" fmla="*/ 542925 h 6858000"/>
              <a:gd name="connsiteX15" fmla="*/ 7620 w 5913120"/>
              <a:gd name="connsiteY15" fmla="*/ 0 h 6858000"/>
              <a:gd name="connsiteX0" fmla="*/ 7620 w 5913120"/>
              <a:gd name="connsiteY0" fmla="*/ 4133849 h 6858000"/>
              <a:gd name="connsiteX1" fmla="*/ 5894070 w 5913120"/>
              <a:gd name="connsiteY1" fmla="*/ 4743449 h 6858000"/>
              <a:gd name="connsiteX2" fmla="*/ 5713095 w 5913120"/>
              <a:gd name="connsiteY2" fmla="*/ 6848474 h 6858000"/>
              <a:gd name="connsiteX3" fmla="*/ 5713094 w 5913120"/>
              <a:gd name="connsiteY3" fmla="*/ 6848474 h 6858000"/>
              <a:gd name="connsiteX4" fmla="*/ 5713094 w 5913120"/>
              <a:gd name="connsiteY4" fmla="*/ 6858000 h 6858000"/>
              <a:gd name="connsiteX5" fmla="*/ 7620 w 5913120"/>
              <a:gd name="connsiteY5" fmla="*/ 6858000 h 6858000"/>
              <a:gd name="connsiteX6" fmla="*/ 7620 w 5913120"/>
              <a:gd name="connsiteY6" fmla="*/ 6315074 h 6858000"/>
              <a:gd name="connsiteX7" fmla="*/ 7620 w 5913120"/>
              <a:gd name="connsiteY7" fmla="*/ 4133849 h 6858000"/>
              <a:gd name="connsiteX8" fmla="*/ 7620 w 5913120"/>
              <a:gd name="connsiteY8" fmla="*/ 0 h 6858000"/>
              <a:gd name="connsiteX9" fmla="*/ 5417820 w 5913120"/>
              <a:gd name="connsiteY9" fmla="*/ 0 h 6858000"/>
              <a:gd name="connsiteX10" fmla="*/ 5417820 w 5913120"/>
              <a:gd name="connsiteY10" fmla="*/ 3174 h 6858000"/>
              <a:gd name="connsiteX11" fmla="*/ 5427345 w 5913120"/>
              <a:gd name="connsiteY11" fmla="*/ 3179 h 6858000"/>
              <a:gd name="connsiteX12" fmla="*/ 5913120 w 5913120"/>
              <a:gd name="connsiteY12" fmla="*/ 4474988 h 6858000"/>
              <a:gd name="connsiteX13" fmla="*/ 0 w 5913120"/>
              <a:gd name="connsiteY13" fmla="*/ 3863443 h 6858000"/>
              <a:gd name="connsiteX14" fmla="*/ 7620 w 5913120"/>
              <a:gd name="connsiteY14" fmla="*/ 542925 h 6858000"/>
              <a:gd name="connsiteX15" fmla="*/ 7620 w 5913120"/>
              <a:gd name="connsiteY1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13120" h="6858000">
                <a:moveTo>
                  <a:pt x="7620" y="4133849"/>
                </a:moveTo>
                <a:lnTo>
                  <a:pt x="5894070" y="4743449"/>
                </a:lnTo>
                <a:lnTo>
                  <a:pt x="5713095" y="6848474"/>
                </a:lnTo>
                <a:lnTo>
                  <a:pt x="5713094" y="6848474"/>
                </a:lnTo>
                <a:lnTo>
                  <a:pt x="5713094" y="6858000"/>
                </a:lnTo>
                <a:lnTo>
                  <a:pt x="7620" y="6858000"/>
                </a:lnTo>
                <a:lnTo>
                  <a:pt x="7620" y="6315074"/>
                </a:lnTo>
                <a:lnTo>
                  <a:pt x="7620" y="4133849"/>
                </a:lnTo>
                <a:close/>
                <a:moveTo>
                  <a:pt x="7620" y="0"/>
                </a:moveTo>
                <a:lnTo>
                  <a:pt x="5417820" y="0"/>
                </a:lnTo>
                <a:lnTo>
                  <a:pt x="5417820" y="3174"/>
                </a:lnTo>
                <a:lnTo>
                  <a:pt x="5427345" y="3179"/>
                </a:lnTo>
                <a:lnTo>
                  <a:pt x="5913120" y="4474988"/>
                </a:lnTo>
                <a:lnTo>
                  <a:pt x="0" y="3863443"/>
                </a:lnTo>
                <a:lnTo>
                  <a:pt x="7620" y="542925"/>
                </a:lnTo>
                <a:lnTo>
                  <a:pt x="762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6693558" y="709001"/>
            <a:ext cx="4091304" cy="705834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 userDrawn="1">
            <p:ph idx="1"/>
          </p:nvPr>
        </p:nvSpPr>
        <p:spPr>
          <a:xfrm>
            <a:off x="6693558" y="1848779"/>
            <a:ext cx="4091304" cy="4207374"/>
          </a:xfrm>
        </p:spPr>
        <p:txBody>
          <a:bodyPr/>
          <a:lstStyle>
            <a:lvl1pPr marL="0" indent="0">
              <a:lnSpc>
                <a:spcPct val="133000"/>
              </a:lnSpc>
              <a:buNone/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1pPr>
            <a:lvl2pPr marL="261938" indent="-261938">
              <a:lnSpc>
                <a:spcPct val="133000"/>
              </a:lnSpc>
              <a:buFont typeface="Arial" panose="020B0604020202020204" pitchFamily="34" charset="0"/>
              <a:buChar char="•"/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2pPr>
            <a:lvl3pPr marL="536575" indent="-274638">
              <a:lnSpc>
                <a:spcPct val="133000"/>
              </a:lnSpc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3pPr>
            <a:lvl4pPr marL="812800" indent="-276225">
              <a:lnSpc>
                <a:spcPct val="133000"/>
              </a:lnSpc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4pPr>
            <a:lvl5pPr marL="1160463" indent="-255588">
              <a:lnSpc>
                <a:spcPct val="133000"/>
              </a:lnSpc>
              <a:defRPr lang="nl-NL" sz="2000" kern="1200" spc="-5" dirty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5733256"/>
            <a:ext cx="2880000" cy="10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0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1424" y="6597352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232CFBB3-F8EC-45A1-98BD-DDA88EF31ED1}" type="datetime1">
              <a:rPr lang="en-US" smtClean="0"/>
              <a:t>5/6/2022</a:t>
            </a:fld>
            <a:endParaRPr lang="en-GB" dirty="0"/>
          </a:p>
        </p:txBody>
      </p:sp>
      <p:sp>
        <p:nvSpPr>
          <p:cNvPr id="1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1424" y="6405099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 algn="l">
              <a:lnSpc>
                <a:spcPts val="1535"/>
              </a:lnSpc>
            </a:pPr>
            <a:r>
              <a:rPr lang="en-US" dirty="0"/>
              <a:t>short title presentation - customize via footnote</a:t>
            </a:r>
          </a:p>
        </p:txBody>
      </p:sp>
      <p:sp>
        <p:nvSpPr>
          <p:cNvPr id="2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3352" y="6418136"/>
            <a:ext cx="574829" cy="17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4AEF7F14-3D57-4BF3-81AE-57E8C91DCA07}"/>
              </a:ext>
            </a:extLst>
          </p:cNvPr>
          <p:cNvGrpSpPr/>
          <p:nvPr userDrawn="1"/>
        </p:nvGrpSpPr>
        <p:grpSpPr>
          <a:xfrm>
            <a:off x="1219320" y="406440"/>
            <a:ext cx="9754870" cy="5487515"/>
            <a:chOff x="1219320" y="406440"/>
            <a:chExt cx="9754870" cy="5487515"/>
          </a:xfrm>
        </p:grpSpPr>
        <p:grpSp>
          <p:nvGrpSpPr>
            <p:cNvPr id="22" name="Groep 21"/>
            <p:cNvGrpSpPr/>
            <p:nvPr userDrawn="1"/>
          </p:nvGrpSpPr>
          <p:grpSpPr>
            <a:xfrm>
              <a:off x="1219320" y="406440"/>
              <a:ext cx="9754870" cy="5487515"/>
              <a:chOff x="1219320" y="406440"/>
              <a:chExt cx="9754870" cy="5487515"/>
            </a:xfrm>
          </p:grpSpPr>
          <p:sp>
            <p:nvSpPr>
              <p:cNvPr id="11" name="object 2"/>
              <p:cNvSpPr/>
              <p:nvPr userDrawn="1"/>
            </p:nvSpPr>
            <p:spPr>
              <a:xfrm>
                <a:off x="1219320" y="406440"/>
                <a:ext cx="9754870" cy="5283835"/>
              </a:xfrm>
              <a:custGeom>
                <a:avLst/>
                <a:gdLst/>
                <a:ahLst/>
                <a:cxnLst/>
                <a:rect l="l" t="t" r="r" b="b"/>
                <a:pathLst>
                  <a:path w="9754870" h="5283835">
                    <a:moveTo>
                      <a:pt x="0" y="0"/>
                    </a:moveTo>
                    <a:lnTo>
                      <a:pt x="609663" y="5283720"/>
                    </a:lnTo>
                    <a:lnTo>
                      <a:pt x="9144901" y="5080495"/>
                    </a:lnTo>
                    <a:lnTo>
                      <a:pt x="9754565" y="2032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3"/>
              <p:cNvSpPr/>
              <p:nvPr userDrawn="1"/>
            </p:nvSpPr>
            <p:spPr>
              <a:xfrm>
                <a:off x="5486939" y="5283720"/>
                <a:ext cx="813435" cy="610235"/>
              </a:xfrm>
              <a:custGeom>
                <a:avLst/>
                <a:gdLst/>
                <a:ahLst/>
                <a:cxnLst/>
                <a:rect l="l" t="t" r="r" b="b"/>
                <a:pathLst>
                  <a:path w="813435" h="610235">
                    <a:moveTo>
                      <a:pt x="812876" y="0"/>
                    </a:moveTo>
                    <a:lnTo>
                      <a:pt x="0" y="0"/>
                    </a:lnTo>
                    <a:lnTo>
                      <a:pt x="412788" y="609650"/>
                    </a:lnTo>
                    <a:lnTo>
                      <a:pt x="812876" y="0"/>
                    </a:lnTo>
                    <a:close/>
                  </a:path>
                </a:pathLst>
              </a:custGeom>
              <a:solidFill>
                <a:srgbClr val="9EA7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916A5A41-70D1-4E19-AA8F-358D4AA192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9424" t="18614" r="34878" b="57624"/>
            <a:stretch/>
          </p:blipFill>
          <p:spPr>
            <a:xfrm>
              <a:off x="1476375" y="514350"/>
              <a:ext cx="975003" cy="76200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578FE056-EDDC-4031-859F-DBF99481F9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5801" t="59806" r="32463" b="20796"/>
            <a:stretch/>
          </p:blipFill>
          <p:spPr>
            <a:xfrm>
              <a:off x="9344025" y="4686300"/>
              <a:ext cx="866775" cy="622062"/>
            </a:xfrm>
            <a:prstGeom prst="rect">
              <a:avLst/>
            </a:prstGeom>
          </p:spPr>
        </p:pic>
      </p:grpSp>
      <p:sp>
        <p:nvSpPr>
          <p:cNvPr id="15" name="Tijdelijke aanduiding voor tekst 14"/>
          <p:cNvSpPr>
            <a:spLocks noGrp="1"/>
          </p:cNvSpPr>
          <p:nvPr>
            <p:ph type="body" sz="quarter" idx="13"/>
          </p:nvPr>
        </p:nvSpPr>
        <p:spPr>
          <a:xfrm>
            <a:off x="2451378" y="2616188"/>
            <a:ext cx="7239000" cy="864339"/>
          </a:xfrm>
        </p:spPr>
        <p:txBody>
          <a:bodyPr vert="horz" wrap="square" lIns="0" tIns="43180" rIns="0" bIns="0" rtlCol="0" anchor="ctr">
            <a:spAutoFit/>
          </a:bodyPr>
          <a:lstStyle>
            <a:lvl1pPr marL="8890" indent="0" algn="ctr">
              <a:buNone/>
              <a:defRPr lang="nl-NL" sz="2800" b="0" cap="all" spc="-20" baseline="0" dirty="0" smtClean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193675" indent="0">
              <a:buNone/>
              <a:defRPr lang="nl-NL" sz="1800" dirty="0">
                <a:solidFill>
                  <a:schemeClr val="tx1"/>
                </a:solidFill>
                <a:cs typeface="+mn-cs"/>
              </a:defRPr>
            </a:lvl2pPr>
          </a:lstStyle>
          <a:p>
            <a:pPr marL="12065" marR="5080" lvl="0" indent="-3175" algn="ctr">
              <a:lnSpc>
                <a:spcPts val="3200"/>
              </a:lnSpc>
              <a:spcBef>
                <a:spcPts val="34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1" y="5878295"/>
            <a:ext cx="4471386" cy="392415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lang="nl-NL" sz="2000" i="1" kern="1200" dirty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nl-NL" dirty="0"/>
              <a:t>Name, </a:t>
            </a:r>
          </a:p>
        </p:txBody>
      </p:sp>
      <p:sp>
        <p:nvSpPr>
          <p:cNvPr id="20" name="Tijdelijke aanduiding voor tekst 18"/>
          <p:cNvSpPr>
            <a:spLocks noGrp="1"/>
          </p:cNvSpPr>
          <p:nvPr>
            <p:ph type="body" sz="quarter" idx="15" hasCustomPrompt="1"/>
          </p:nvPr>
        </p:nvSpPr>
        <p:spPr>
          <a:xfrm>
            <a:off x="6407368" y="5878295"/>
            <a:ext cx="4006632" cy="39241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nl-NL" sz="2000" i="1" kern="1200" dirty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25" name="Afbeelding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5733256"/>
            <a:ext cx="2880000" cy="10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1424" y="6597352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A5B15AB2-6684-4BDC-BC25-9534B37968BF}" type="datetime1">
              <a:rPr lang="en-US" smtClean="0"/>
              <a:t>5/6/2022</a:t>
            </a:fld>
            <a:endParaRPr lang="en-GB" dirty="0"/>
          </a:p>
        </p:txBody>
      </p:sp>
      <p:sp>
        <p:nvSpPr>
          <p:cNvPr id="2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1424" y="6405099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 algn="l">
              <a:lnSpc>
                <a:spcPts val="1535"/>
              </a:lnSpc>
            </a:pPr>
            <a:r>
              <a:rPr lang="en-US" dirty="0"/>
              <a:t>short title presentation - customize via footnote</a:t>
            </a:r>
          </a:p>
        </p:txBody>
      </p:sp>
      <p:sp>
        <p:nvSpPr>
          <p:cNvPr id="27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3352" y="6418136"/>
            <a:ext cx="574829" cy="17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grpSp>
        <p:nvGrpSpPr>
          <p:cNvPr id="2" name="Groeperen 1"/>
          <p:cNvGrpSpPr/>
          <p:nvPr userDrawn="1"/>
        </p:nvGrpSpPr>
        <p:grpSpPr>
          <a:xfrm>
            <a:off x="1219315" y="406440"/>
            <a:ext cx="9754870" cy="5487515"/>
            <a:chOff x="1219315" y="406440"/>
            <a:chExt cx="9754870" cy="5487515"/>
          </a:xfrm>
        </p:grpSpPr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D64AB382-4DC8-4B0F-94C7-AEA099915EC4}"/>
                </a:ext>
              </a:extLst>
            </p:cNvPr>
            <p:cNvGrpSpPr/>
            <p:nvPr userDrawn="1"/>
          </p:nvGrpSpPr>
          <p:grpSpPr>
            <a:xfrm>
              <a:off x="1219315" y="406440"/>
              <a:ext cx="9754870" cy="5283835"/>
              <a:chOff x="1219315" y="406440"/>
              <a:chExt cx="9754870" cy="5283835"/>
            </a:xfrm>
          </p:grpSpPr>
          <p:sp>
            <p:nvSpPr>
              <p:cNvPr id="14" name="object 2"/>
              <p:cNvSpPr/>
              <p:nvPr userDrawn="1"/>
            </p:nvSpPr>
            <p:spPr>
              <a:xfrm>
                <a:off x="1219315" y="406440"/>
                <a:ext cx="9754870" cy="5283835"/>
              </a:xfrm>
              <a:custGeom>
                <a:avLst/>
                <a:gdLst/>
                <a:ahLst/>
                <a:cxnLst/>
                <a:rect l="l" t="t" r="r" b="b"/>
                <a:pathLst>
                  <a:path w="9754870" h="5283835">
                    <a:moveTo>
                      <a:pt x="9754565" y="0"/>
                    </a:moveTo>
                    <a:lnTo>
                      <a:pt x="0" y="203225"/>
                    </a:lnTo>
                    <a:lnTo>
                      <a:pt x="609663" y="5080495"/>
                    </a:lnTo>
                    <a:lnTo>
                      <a:pt x="9144901" y="5283720"/>
                    </a:lnTo>
                    <a:lnTo>
                      <a:pt x="9754565" y="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8" name="Afbeelding 17">
                <a:extLst>
                  <a:ext uri="{FF2B5EF4-FFF2-40B4-BE49-F238E27FC236}">
                    <a16:creationId xmlns:a16="http://schemas.microsoft.com/office/drawing/2014/main" id="{89931C96-1086-46CF-84F0-387E178E54F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l="29424" t="18614" r="34878" b="57624"/>
              <a:stretch/>
            </p:blipFill>
            <p:spPr>
              <a:xfrm>
                <a:off x="1476375" y="741029"/>
                <a:ext cx="975003" cy="762000"/>
              </a:xfrm>
              <a:prstGeom prst="rect">
                <a:avLst/>
              </a:prstGeom>
            </p:spPr>
          </p:pic>
          <p:pic>
            <p:nvPicPr>
              <p:cNvPr id="21" name="Afbeelding 20">
                <a:extLst>
                  <a:ext uri="{FF2B5EF4-FFF2-40B4-BE49-F238E27FC236}">
                    <a16:creationId xmlns:a16="http://schemas.microsoft.com/office/drawing/2014/main" id="{BFFF8D0A-3D24-4932-947D-0BF048BD168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35801" t="59806" r="32463" b="20796"/>
              <a:stretch/>
            </p:blipFill>
            <p:spPr>
              <a:xfrm>
                <a:off x="9344025" y="4886325"/>
                <a:ext cx="866775" cy="622062"/>
              </a:xfrm>
              <a:prstGeom prst="rect">
                <a:avLst/>
              </a:prstGeom>
            </p:spPr>
          </p:pic>
        </p:grpSp>
        <p:sp>
          <p:nvSpPr>
            <p:cNvPr id="16" name="object 3"/>
            <p:cNvSpPr/>
            <p:nvPr userDrawn="1"/>
          </p:nvSpPr>
          <p:spPr>
            <a:xfrm>
              <a:off x="5486939" y="5283720"/>
              <a:ext cx="813435" cy="610235"/>
            </a:xfrm>
            <a:custGeom>
              <a:avLst/>
              <a:gdLst/>
              <a:ahLst/>
              <a:cxnLst/>
              <a:rect l="l" t="t" r="r" b="b"/>
              <a:pathLst>
                <a:path w="813435" h="610235">
                  <a:moveTo>
                    <a:pt x="812876" y="0"/>
                  </a:moveTo>
                  <a:lnTo>
                    <a:pt x="0" y="0"/>
                  </a:lnTo>
                  <a:lnTo>
                    <a:pt x="412788" y="609650"/>
                  </a:lnTo>
                  <a:lnTo>
                    <a:pt x="812876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Tijdelijke aanduiding voor tekst 14"/>
          <p:cNvSpPr>
            <a:spLocks noGrp="1"/>
          </p:cNvSpPr>
          <p:nvPr>
            <p:ph type="body" sz="quarter" idx="13"/>
          </p:nvPr>
        </p:nvSpPr>
        <p:spPr>
          <a:xfrm>
            <a:off x="2451378" y="2616188"/>
            <a:ext cx="7239000" cy="864339"/>
          </a:xfrm>
        </p:spPr>
        <p:txBody>
          <a:bodyPr vert="horz" wrap="square" lIns="0" tIns="43180" rIns="0" bIns="0" rtlCol="0" anchor="ctr">
            <a:spAutoFit/>
          </a:bodyPr>
          <a:lstStyle>
            <a:lvl1pPr marL="8890" indent="0" algn="ctr">
              <a:buNone/>
              <a:defRPr lang="nl-NL" sz="2800" b="0" cap="all" spc="-20" baseline="0" dirty="0" smtClean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193675" indent="0">
              <a:buNone/>
              <a:defRPr lang="nl-NL" sz="1800" dirty="0">
                <a:solidFill>
                  <a:schemeClr val="tx1"/>
                </a:solidFill>
                <a:cs typeface="+mn-cs"/>
              </a:defRPr>
            </a:lvl2pPr>
          </a:lstStyle>
          <a:p>
            <a:pPr marL="12065" marR="5080" lvl="0" indent="-3175" algn="ctr">
              <a:lnSpc>
                <a:spcPts val="3200"/>
              </a:lnSpc>
              <a:spcBef>
                <a:spcPts val="34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4" hasCustomPrompt="1"/>
          </p:nvPr>
        </p:nvSpPr>
        <p:spPr>
          <a:xfrm>
            <a:off x="1904400" y="5878295"/>
            <a:ext cx="4471386" cy="392415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lang="nl-NL" sz="2000" i="1" kern="120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nl-NL" dirty="0"/>
              <a:t>Name, </a:t>
            </a:r>
          </a:p>
        </p:txBody>
      </p:sp>
      <p:sp>
        <p:nvSpPr>
          <p:cNvPr id="20" name="Tijdelijke aanduiding voor tekst 18"/>
          <p:cNvSpPr>
            <a:spLocks noGrp="1"/>
          </p:cNvSpPr>
          <p:nvPr>
            <p:ph type="body" sz="quarter" idx="15" hasCustomPrompt="1"/>
          </p:nvPr>
        </p:nvSpPr>
        <p:spPr>
          <a:xfrm>
            <a:off x="6408000" y="5878295"/>
            <a:ext cx="4006632" cy="39241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nl-NL" sz="2000" i="1" kern="1200" baseline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25" name="Afbeelding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5733256"/>
            <a:ext cx="2880000" cy="10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8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425940" y="1194832"/>
            <a:ext cx="7114540" cy="451406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/>
          <a:p>
            <a:pPr marL="12700" marR="5080" lvl="0" indent="0" fontAlgn="auto">
              <a:lnSpc>
                <a:spcPts val="322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25940" y="2070299"/>
            <a:ext cx="7114540" cy="3985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1424" y="6597352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BC974BD1-856E-4430-8F3D-01B7787E7565}" type="datetime1">
              <a:rPr lang="en-US" smtClean="0"/>
              <a:t>5/6/2022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1424" y="6405099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 algn="l">
              <a:lnSpc>
                <a:spcPts val="1535"/>
              </a:lnSpc>
            </a:pPr>
            <a:r>
              <a:rPr lang="en-US" dirty="0"/>
              <a:t>short title presentation - customize via footnote</a:t>
            </a:r>
          </a:p>
        </p:txBody>
      </p:sp>
      <p:sp>
        <p:nvSpPr>
          <p:cNvPr id="11" name="object 2"/>
          <p:cNvSpPr/>
          <p:nvPr userDrawn="1"/>
        </p:nvSpPr>
        <p:spPr>
          <a:xfrm>
            <a:off x="0" y="474186"/>
            <a:ext cx="1219835" cy="1701800"/>
          </a:xfrm>
          <a:custGeom>
            <a:avLst/>
            <a:gdLst/>
            <a:ahLst/>
            <a:cxnLst/>
            <a:rect l="l" t="t" r="r" b="b"/>
            <a:pathLst>
              <a:path w="1219835" h="1701800">
                <a:moveTo>
                  <a:pt x="0" y="0"/>
                </a:moveTo>
                <a:lnTo>
                  <a:pt x="0" y="1701469"/>
                </a:lnTo>
                <a:lnTo>
                  <a:pt x="975601" y="1558010"/>
                </a:lnTo>
                <a:lnTo>
                  <a:pt x="1219314" y="135483"/>
                </a:lnTo>
                <a:lnTo>
                  <a:pt x="0" y="0"/>
                </a:lnTo>
                <a:close/>
              </a:path>
            </a:pathLst>
          </a:custGeom>
          <a:solidFill>
            <a:srgbClr val="9EA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3352" y="6418136"/>
            <a:ext cx="574829" cy="17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5733256"/>
            <a:ext cx="2880000" cy="10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8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  <p:sldLayoutId id="2147483663" r:id="rId7"/>
    <p:sldLayoutId id="2147483664" r:id="rId8"/>
    <p:sldLayoutId id="2147483665" r:id="rId9"/>
    <p:sldLayoutId id="2147483651" r:id="rId10"/>
    <p:sldLayoutId id="2147483656" r:id="rId11"/>
    <p:sldLayoutId id="2147483655" r:id="rId12"/>
    <p:sldLayoutId id="2147483667" r:id="rId13"/>
    <p:sldLayoutId id="214748366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nl-NL" sz="2800" b="1" i="0" u="none" strike="noStrike" kern="0" cap="none" spc="0" normalizeH="0" baseline="0" smtClean="0">
          <a:ln>
            <a:noFill/>
          </a:ln>
          <a:solidFill>
            <a:schemeClr val="accent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536575" indent="-263525" algn="l" defTabSz="9144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809625" indent="-273050" algn="l" defTabSz="9144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073150" indent="-263525" algn="l" defTabSz="9144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1344613" indent="-271463" algn="l" defTabSz="9144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codex.wiki/wiki/File:Twitter_Logo_Blue.svg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66" y="4864441"/>
            <a:ext cx="5329210" cy="1553695"/>
          </a:xfrm>
          <a:solidFill>
            <a:schemeClr val="tx1">
              <a:alpha val="79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Marco Romagna</a:t>
            </a:r>
            <a:br>
              <a:rPr lang="en-US" sz="24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20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-</a:t>
            </a: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Lecturer The Hague University of Applied Sciences</a:t>
            </a:r>
            <a:b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-PhD candidate Leiden University</a:t>
            </a:r>
            <a:endParaRPr lang="en-US" sz="2400" b="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B3480A-A6CB-4E79-A531-389EF314A06D}"/>
              </a:ext>
            </a:extLst>
          </p:cNvPr>
          <p:cNvSpPr txBox="1">
            <a:spLocks/>
          </p:cNvSpPr>
          <p:nvPr/>
        </p:nvSpPr>
        <p:spPr>
          <a:xfrm>
            <a:off x="4727848" y="1432363"/>
            <a:ext cx="6192688" cy="1924629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nl-NL" sz="2800" b="1" i="0" u="none" strike="noStrike" kern="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BECOMING A HACKTIVIST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Examining the motivations and the processes that prompt an individual  to engage in hacktivism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42E425-E1CC-4259-862F-0947F783387B}"/>
              </a:ext>
            </a:extLst>
          </p:cNvPr>
          <p:cNvSpPr txBox="1">
            <a:spLocks/>
          </p:cNvSpPr>
          <p:nvPr/>
        </p:nvSpPr>
        <p:spPr>
          <a:xfrm>
            <a:off x="6832992" y="4303935"/>
            <a:ext cx="3960440" cy="595035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nl-NL" sz="2800" b="1" i="0" u="none" strike="noStrike" kern="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SECREV 2022</a:t>
            </a:r>
            <a:endParaRPr lang="en-US" sz="3600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CF7C677-FDAC-4E6D-B99A-31C7A0171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-99392"/>
            <a:ext cx="2418593" cy="133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2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2</a:t>
            </a:fld>
            <a:endParaRPr lang="en-GB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511717" y="729710"/>
            <a:ext cx="9840867" cy="373436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nl-NL" sz="2800" b="1" i="0" u="none" strike="noStrike" kern="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SOCIAL IDENTITY MODEL OF COLLECTIE ACTION (SIMCA)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14817" y="2470504"/>
            <a:ext cx="1872208" cy="100811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(Violated) MORAL VALUES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14817" y="4342712"/>
            <a:ext cx="1872208" cy="10081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(Politicized) SOCIAL IDENTITY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440834" y="1388053"/>
            <a:ext cx="1872208" cy="1008112"/>
          </a:xfrm>
          <a:prstGeom prst="roundRect">
            <a:avLst/>
          </a:prstGeom>
          <a:solidFill>
            <a:srgbClr val="279D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GROUP-BASED ANGER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514439" y="5314820"/>
            <a:ext cx="1872208" cy="1008112"/>
          </a:xfrm>
          <a:prstGeom prst="roundRect">
            <a:avLst/>
          </a:prstGeom>
          <a:solidFill>
            <a:srgbClr val="1B5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GROUP EFFICACY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169826" y="3356198"/>
            <a:ext cx="1872208" cy="1008112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COLLECTIVE ACTION</a:t>
            </a:r>
          </a:p>
        </p:txBody>
      </p:sp>
      <p:sp>
        <p:nvSpPr>
          <p:cNvPr id="11" name="Up-Down Arrow 10"/>
          <p:cNvSpPr/>
          <p:nvPr/>
        </p:nvSpPr>
        <p:spPr>
          <a:xfrm>
            <a:off x="2970901" y="3586628"/>
            <a:ext cx="360040" cy="648072"/>
          </a:xfrm>
          <a:prstGeom prst="upDownArrow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 Arrow 11"/>
          <p:cNvSpPr/>
          <p:nvPr/>
        </p:nvSpPr>
        <p:spPr>
          <a:xfrm>
            <a:off x="2970901" y="1836838"/>
            <a:ext cx="2160000" cy="360040"/>
          </a:xfrm>
          <a:prstGeom prst="bentArrow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flipV="1">
            <a:off x="3060911" y="5458836"/>
            <a:ext cx="2160000" cy="360040"/>
          </a:xfrm>
          <a:prstGeom prst="bentArrow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5400000">
            <a:off x="7972201" y="1768823"/>
            <a:ext cx="841703" cy="1425754"/>
          </a:xfrm>
          <a:prstGeom prst="bentArrow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Bent Arrow 27"/>
          <p:cNvSpPr/>
          <p:nvPr/>
        </p:nvSpPr>
        <p:spPr>
          <a:xfrm rot="16200000" flipV="1">
            <a:off x="7972201" y="4505127"/>
            <a:ext cx="841703" cy="1425754"/>
          </a:xfrm>
          <a:prstGeom prst="bentArrow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785701" y="3805777"/>
            <a:ext cx="4176464" cy="216024"/>
          </a:xfrm>
          <a:prstGeom prst="rightArrow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3</a:t>
            </a:fld>
            <a:endParaRPr lang="en-GB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511717" y="674311"/>
            <a:ext cx="9624843" cy="428835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nl-NL" sz="2800" b="1" i="0" u="none" strike="noStrike" kern="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METHODOLOGY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406AAD4-D2D6-4602-ADFA-7C8BDBA207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5421398"/>
              </p:ext>
            </p:extLst>
          </p:nvPr>
        </p:nvGraphicFramePr>
        <p:xfrm>
          <a:off x="1127448" y="1556792"/>
          <a:ext cx="100091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773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4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754AA-6415-4E9C-ADFB-D7467232D7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772816"/>
            <a:ext cx="5852160" cy="3810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9494A43-EB47-4695-B855-1BF9F930DC59}"/>
              </a:ext>
            </a:extLst>
          </p:cNvPr>
          <p:cNvSpPr txBox="1">
            <a:spLocks/>
          </p:cNvSpPr>
          <p:nvPr/>
        </p:nvSpPr>
        <p:spPr>
          <a:xfrm>
            <a:off x="1511717" y="674311"/>
            <a:ext cx="9624843" cy="428835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nl-NL" sz="2800" b="1" i="0" u="none" strike="noStrike" kern="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MORALITY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B76664D-D48E-4208-AE74-55D0004FBF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1879804"/>
              </p:ext>
            </p:extLst>
          </p:nvPr>
        </p:nvGraphicFramePr>
        <p:xfrm>
          <a:off x="5231904" y="1484784"/>
          <a:ext cx="6008216" cy="3717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33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5</a:t>
            </a:fld>
            <a:endParaRPr lang="en-GB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511717" y="674311"/>
            <a:ext cx="9624843" cy="428835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nl-NL" sz="2800" b="1" i="0" u="none" strike="noStrike" kern="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SOCIAL IDENTITY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76CF4D68-F39A-407A-8113-EF57AD5DC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4"/>
          <a:stretch/>
        </p:blipFill>
        <p:spPr>
          <a:xfrm>
            <a:off x="191344" y="2204864"/>
            <a:ext cx="5852160" cy="34693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6D5F32-33BB-4D04-A418-D792B0DE78AE}"/>
              </a:ext>
            </a:extLst>
          </p:cNvPr>
          <p:cNvSpPr/>
          <p:nvPr/>
        </p:nvSpPr>
        <p:spPr>
          <a:xfrm>
            <a:off x="6096000" y="4163399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[There is] no doubt that sharing the values, the morals and the ideas plays a big role in my involvement, especially where I am participating in a specific OP that we agreed on initiating. (R28)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37986B7-F3FE-4C60-90DE-6668F0070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385673"/>
              </p:ext>
            </p:extLst>
          </p:nvPr>
        </p:nvGraphicFramePr>
        <p:xfrm>
          <a:off x="6469278" y="620688"/>
          <a:ext cx="4208016" cy="3429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3924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6</a:t>
            </a:fld>
            <a:endParaRPr lang="en-GB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511717" y="674311"/>
            <a:ext cx="9624843" cy="428835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nl-NL" sz="2800" b="1" i="0" u="none" strike="noStrike" kern="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PERCEIVED INJUSTICE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D7498-6B69-402A-839E-15C236953B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204864"/>
            <a:ext cx="3371038" cy="33569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3B9F99-132A-46CD-B16F-DB11009B3B70}"/>
              </a:ext>
            </a:extLst>
          </p:cNvPr>
          <p:cNvSpPr/>
          <p:nvPr/>
        </p:nvSpPr>
        <p:spPr>
          <a:xfrm>
            <a:off x="4943872" y="393305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This sense of deprivation makes me aggressive sometimes. (R16) </a:t>
            </a:r>
          </a:p>
          <a:p>
            <a:pPr lvl="0"/>
            <a:endParaRPr lang="en-US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0"/>
            <a:r>
              <a:rPr lang="en-US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Frustration is normally a pretty key factor [to act]. (R18)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5BBECCD-854D-4CD8-A80E-E82D0F05E3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4764439"/>
              </p:ext>
            </p:extLst>
          </p:nvPr>
        </p:nvGraphicFramePr>
        <p:xfrm>
          <a:off x="5069601" y="1103146"/>
          <a:ext cx="6111925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2217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7</a:t>
            </a:fld>
            <a:endParaRPr lang="en-GB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511717" y="674311"/>
            <a:ext cx="9624843" cy="428835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nl-NL" sz="2800" b="1" i="0" u="none" strike="noStrike" kern="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PERCEIVED EFFICACY</a:t>
            </a:r>
          </a:p>
        </p:txBody>
      </p:sp>
      <p:pic>
        <p:nvPicPr>
          <p:cNvPr id="3" name="Picture 2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1E9EFB28-FEF5-4C17-8BC8-88380A28BA1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564904"/>
            <a:ext cx="4186127" cy="26642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F24F47-4B4C-4749-A3CD-675CA0863DF8}"/>
              </a:ext>
            </a:extLst>
          </p:cNvPr>
          <p:cNvSpPr/>
          <p:nvPr/>
        </p:nvSpPr>
        <p:spPr>
          <a:xfrm>
            <a:off x="5591944" y="364502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[W]</a:t>
            </a:r>
            <a:r>
              <a:rPr lang="en-GB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ith</a:t>
            </a:r>
            <a:r>
              <a:rPr lang="en-GB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all the knowledge and skills that I gained over the years […], I redirected them all for hacktivism and activism and became Anonymous. […] I felt faster online to spread my message and show it, also influence media to talk about it. And what I mean by this is hacking. (R24)</a:t>
            </a:r>
            <a:endParaRPr lang="en-US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A2A356C-4048-4538-BA3F-4E4F2E4913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526256"/>
              </p:ext>
            </p:extLst>
          </p:nvPr>
        </p:nvGraphicFramePr>
        <p:xfrm>
          <a:off x="5807968" y="539647"/>
          <a:ext cx="5648176" cy="3357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086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8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9480376" y="1787222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13343"/>
                </a:solidFill>
                <a:latin typeface="+mj-lt"/>
              </a:rPr>
              <a:t>Social Identity Model of Collective Action (SIMCA)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72823000"/>
              </p:ext>
            </p:extLst>
          </p:nvPr>
        </p:nvGraphicFramePr>
        <p:xfrm>
          <a:off x="407368" y="1191071"/>
          <a:ext cx="914501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CFD90BE2-843C-4F5C-BBC2-BDF259E077F4}"/>
              </a:ext>
            </a:extLst>
          </p:cNvPr>
          <p:cNvSpPr txBox="1">
            <a:spLocks/>
          </p:cNvSpPr>
          <p:nvPr/>
        </p:nvSpPr>
        <p:spPr>
          <a:xfrm>
            <a:off x="1511717" y="674311"/>
            <a:ext cx="9624843" cy="428835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nl-NL" sz="2800" b="1" i="0" u="none" strike="noStrike" kern="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ENGAGEMENT PROCESS</a:t>
            </a:r>
          </a:p>
        </p:txBody>
      </p:sp>
    </p:spTree>
    <p:extLst>
      <p:ext uri="{BB962C8B-B14F-4D97-AF65-F5344CB8AC3E}">
        <p14:creationId xmlns:p14="http://schemas.microsoft.com/office/powerpoint/2010/main" val="120772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2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181113"/>
            <a:ext cx="5329210" cy="2344231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Marco Romagna</a:t>
            </a:r>
            <a:br>
              <a:rPr lang="en-US" sz="24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20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-</a:t>
            </a:r>
            <a:r>
              <a:rPr lang="en-US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Lecturer The Hague University of Applied Sciences</a:t>
            </a:r>
            <a:br>
              <a:rPr lang="en-US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en-US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-PhD candidate Leiden University</a:t>
            </a:r>
            <a:br>
              <a:rPr lang="en-US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en-US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         m.Romagna@hhs.nl</a:t>
            </a:r>
            <a:br>
              <a:rPr lang="en-US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en-US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         @</a:t>
            </a:r>
            <a:r>
              <a:rPr lang="en-US" sz="1800" b="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PHacktivism</a:t>
            </a:r>
            <a:r>
              <a:rPr lang="en-US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 @MarcoRomagna86</a:t>
            </a:r>
            <a:endParaRPr lang="en-US" sz="2400" b="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B3480A-A6CB-4E79-A531-389EF314A06D}"/>
              </a:ext>
            </a:extLst>
          </p:cNvPr>
          <p:cNvSpPr txBox="1">
            <a:spLocks/>
          </p:cNvSpPr>
          <p:nvPr/>
        </p:nvSpPr>
        <p:spPr>
          <a:xfrm>
            <a:off x="4655840" y="1504371"/>
            <a:ext cx="6192688" cy="1924629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nl-NL" sz="2800" b="1" i="0" u="none" strike="noStrike" kern="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BECOMING A HACKTIVIST</a:t>
            </a:r>
          </a:p>
          <a:p>
            <a:endParaRPr lang="en-US" sz="32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r>
              <a:rPr lang="en-US" sz="2400" i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Examining the motivations and the processes that prompt an individual  to engage in hacktivism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42E425-E1CC-4259-862F-0947F783387B}"/>
              </a:ext>
            </a:extLst>
          </p:cNvPr>
          <p:cNvSpPr txBox="1">
            <a:spLocks/>
          </p:cNvSpPr>
          <p:nvPr/>
        </p:nvSpPr>
        <p:spPr>
          <a:xfrm>
            <a:off x="6832992" y="4303935"/>
            <a:ext cx="3960440" cy="595035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nl-NL" sz="2800" b="1" i="0" u="none" strike="noStrike" kern="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SECREV 2022</a:t>
            </a:r>
            <a:endParaRPr lang="en-US" sz="3600" dirty="0"/>
          </a:p>
        </p:txBody>
      </p:sp>
      <p:pic>
        <p:nvPicPr>
          <p:cNvPr id="4" name="Graphic 3" descr="Email">
            <a:extLst>
              <a:ext uri="{FF2B5EF4-FFF2-40B4-BE49-F238E27FC236}">
                <a16:creationId xmlns:a16="http://schemas.microsoft.com/office/drawing/2014/main" id="{16231E9E-CEDB-41E3-A145-211B545BC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375" y="5733256"/>
            <a:ext cx="432048" cy="43204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7A64773-5495-4395-AC19-5D1FED262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1384" y="6143733"/>
            <a:ext cx="548680" cy="548680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4BC5FB56-26F4-42F2-B0B0-A2942F8A82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-99392"/>
            <a:ext cx="2402702" cy="132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3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e7eb5fd271471ceb031aa7637231df710576e42"/>
</p:tagLst>
</file>

<file path=ppt/theme/theme1.xml><?xml version="1.0" encoding="utf-8"?>
<a:theme xmlns:a="http://schemas.openxmlformats.org/drawingml/2006/main" name="Kantoorthema">
  <a:themeElements>
    <a:clrScheme name="HHS">
      <a:dk1>
        <a:sysClr val="windowText" lastClr="000000"/>
      </a:dk1>
      <a:lt1>
        <a:sysClr val="window" lastClr="FFFFFF"/>
      </a:lt1>
      <a:dk2>
        <a:srgbClr val="213343"/>
      </a:dk2>
      <a:lt2>
        <a:srgbClr val="E7E6E6"/>
      </a:lt2>
      <a:accent1>
        <a:srgbClr val="9EA700"/>
      </a:accent1>
      <a:accent2>
        <a:srgbClr val="213343"/>
      </a:accent2>
      <a:accent3>
        <a:srgbClr val="9EA700"/>
      </a:accent3>
      <a:accent4>
        <a:srgbClr val="213343"/>
      </a:accent4>
      <a:accent5>
        <a:srgbClr val="9EA700"/>
      </a:accent5>
      <a:accent6>
        <a:srgbClr val="213343"/>
      </a:accent6>
      <a:hlink>
        <a:srgbClr val="213343"/>
      </a:hlink>
      <a:folHlink>
        <a:srgbClr val="213343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dirty="0" smtClean="0">
            <a:solidFill>
              <a:srgbClr val="213343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HS-ppt-template-EN-16x9" id="{87199ADE-4C50-B847-A286-10C58690CCC9}" vid="{6B3F7261-A754-784D-B208-BE4CBFA501B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361E3CC08212428A201C8D4F0CEAB9" ma:contentTypeVersion="13" ma:contentTypeDescription="Een nieuw document maken." ma:contentTypeScope="" ma:versionID="66b7e46e175ebe87e2d0de1516403024">
  <xsd:schema xmlns:xsd="http://www.w3.org/2001/XMLSchema" xmlns:xs="http://www.w3.org/2001/XMLSchema" xmlns:p="http://schemas.microsoft.com/office/2006/metadata/properties" xmlns:ns3="62967b29-a65b-42b4-9f8b-5f93751b7062" xmlns:ns4="f1cfb764-0c08-4aa4-b8f9-dc6c8c66f208" targetNamespace="http://schemas.microsoft.com/office/2006/metadata/properties" ma:root="true" ma:fieldsID="dccee5fb7cc66259353f607596615c0a" ns3:_="" ns4:_="">
    <xsd:import namespace="62967b29-a65b-42b4-9f8b-5f93751b7062"/>
    <xsd:import namespace="f1cfb764-0c08-4aa4-b8f9-dc6c8c66f20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67b29-a65b-42b4-9f8b-5f93751b70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fb764-0c08-4aa4-b8f9-dc6c8c66f2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278C84-E82A-4632-AA6D-A0159452F882}">
  <ds:schemaRefs>
    <ds:schemaRef ds:uri="http://purl.org/dc/elements/1.1/"/>
    <ds:schemaRef ds:uri="http://schemas.microsoft.com/office/2006/metadata/properties"/>
    <ds:schemaRef ds:uri="f1cfb764-0c08-4aa4-b8f9-dc6c8c66f208"/>
    <ds:schemaRef ds:uri="62967b29-a65b-42b4-9f8b-5f93751b706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C0370D4-D1E3-4D55-9617-37AA65CCD8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967b29-a65b-42b4-9f8b-5f93751b7062"/>
    <ds:schemaRef ds:uri="f1cfb764-0c08-4aa4-b8f9-dc6c8c66f2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C69D49-923B-45FD-8A2D-EA10E00904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HHS-ppt-template-EN-16x9</Template>
  <TotalTime>5835</TotalTime>
  <Words>636</Words>
  <Application>Microsoft Office PowerPoint</Application>
  <PresentationFormat>Widescreen</PresentationFormat>
  <Paragraphs>101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Kantoorthema</vt:lpstr>
      <vt:lpstr>Marco Romagna -Lecturer The Hague University of Applied Sciences -PhD candidate Leiden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Marco Romagna -Lecturer The Hague University of Applied Sciences -PhD candidate Leiden University          m.Romagna@hhs.nl          @PHacktivism @MarcoRomagna86</vt:lpstr>
    </vt:vector>
  </TitlesOfParts>
  <Manager/>
  <Company>Haagse Hogeschool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Hacktivism: honourable cause or serious threat?</dc:title>
  <dc:subject/>
  <dc:creator>Romagna, M.</dc:creator>
  <cp:keywords/>
  <dc:description/>
  <cp:lastModifiedBy>Marco Romagna</cp:lastModifiedBy>
  <cp:revision>67</cp:revision>
  <dcterms:created xsi:type="dcterms:W3CDTF">2020-03-09T08:12:36Z</dcterms:created>
  <dcterms:modified xsi:type="dcterms:W3CDTF">2022-05-06T15:07:44Z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0x01010002361E3CC08212428A201C8D4F0CEAB9</vt:lpwstr>
  </property>
</Properties>
</file>