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7"/>
  </p:notesMasterIdLst>
  <p:handoutMasterIdLst>
    <p:handoutMasterId r:id="rId18"/>
  </p:handoutMasterIdLst>
  <p:sldIdLst>
    <p:sldId id="281" r:id="rId5"/>
    <p:sldId id="277" r:id="rId6"/>
    <p:sldId id="284" r:id="rId7"/>
    <p:sldId id="282" r:id="rId8"/>
    <p:sldId id="293" r:id="rId9"/>
    <p:sldId id="288" r:id="rId10"/>
    <p:sldId id="294" r:id="rId11"/>
    <p:sldId id="289" r:id="rId12"/>
    <p:sldId id="295" r:id="rId13"/>
    <p:sldId id="290" r:id="rId14"/>
    <p:sldId id="280" r:id="rId15"/>
    <p:sldId id="292" r:id="rId16"/>
  </p:sldIdLst>
  <p:sldSz cx="12192000" cy="6858000"/>
  <p:notesSz cx="6858000" cy="9144000"/>
  <p:custDataLst>
    <p:tags r:id="rId1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id="{88D81C50-2009-4646-B547-125E5BAC4CCA}">
          <p14:sldIdLst/>
        </p14:section>
        <p14:section name="Presentation" id="{9B066A1E-9E72-A44D-A06D-5E3C75E80272}">
          <p14:sldIdLst>
            <p14:sldId id="281"/>
            <p14:sldId id="277"/>
            <p14:sldId id="284"/>
            <p14:sldId id="282"/>
            <p14:sldId id="293"/>
            <p14:sldId id="288"/>
            <p14:sldId id="294"/>
            <p14:sldId id="289"/>
            <p14:sldId id="295"/>
            <p14:sldId id="290"/>
            <p14:sldId id="280"/>
            <p14:sldId id="292"/>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98D3A"/>
    <a:srgbClr val="669900"/>
    <a:srgbClr val="279D13"/>
    <a:srgbClr val="1B5F48"/>
    <a:srgbClr val="208110"/>
    <a:srgbClr val="92D050"/>
    <a:srgbClr val="9EA700"/>
    <a:srgbClr val="213343"/>
    <a:srgbClr val="00B050"/>
    <a:srgbClr val="7DE81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9" autoAdjust="0"/>
    <p:restoredTop sz="68931" autoAdjust="0"/>
  </p:normalViewPr>
  <p:slideViewPr>
    <p:cSldViewPr showGuides="1">
      <p:cViewPr varScale="1">
        <p:scale>
          <a:sx n="46" d="100"/>
          <a:sy n="46" d="100"/>
        </p:scale>
        <p:origin x="1404" y="3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howGuides="1">
      <p:cViewPr varScale="1">
        <p:scale>
          <a:sx n="84" d="100"/>
          <a:sy n="84" d="100"/>
        </p:scale>
        <p:origin x="2820"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co Romagna" userId="0d496b45-6535-412c-b7d6-6164b2be1c15" providerId="ADAL" clId="{9A2853F7-33D8-4C38-8101-0CB1E4388519}"/>
    <pc:docChg chg="custSel modSld">
      <pc:chgData name="Marco Romagna" userId="0d496b45-6535-412c-b7d6-6164b2be1c15" providerId="ADAL" clId="{9A2853F7-33D8-4C38-8101-0CB1E4388519}" dt="2022-06-16T20:47:55.110" v="214" actId="1076"/>
      <pc:docMkLst>
        <pc:docMk/>
      </pc:docMkLst>
      <pc:sldChg chg="modNotesTx">
        <pc:chgData name="Marco Romagna" userId="0d496b45-6535-412c-b7d6-6164b2be1c15" providerId="ADAL" clId="{9A2853F7-33D8-4C38-8101-0CB1E4388519}" dt="2022-06-16T20:29:48.097" v="121" actId="33524"/>
        <pc:sldMkLst>
          <pc:docMk/>
          <pc:sldMk cId="4178427440" sldId="281"/>
        </pc:sldMkLst>
      </pc:sldChg>
      <pc:sldChg chg="modSp mod">
        <pc:chgData name="Marco Romagna" userId="0d496b45-6535-412c-b7d6-6164b2be1c15" providerId="ADAL" clId="{9A2853F7-33D8-4C38-8101-0CB1E4388519}" dt="2022-06-16T20:47:55.110" v="214" actId="1076"/>
        <pc:sldMkLst>
          <pc:docMk/>
          <pc:sldMk cId="2833367450" sldId="282"/>
        </pc:sldMkLst>
        <pc:grpChg chg="mod">
          <ac:chgData name="Marco Romagna" userId="0d496b45-6535-412c-b7d6-6164b2be1c15" providerId="ADAL" clId="{9A2853F7-33D8-4C38-8101-0CB1E4388519}" dt="2022-06-16T20:47:31.327" v="202" actId="1076"/>
          <ac:grpSpMkLst>
            <pc:docMk/>
            <pc:sldMk cId="2833367450" sldId="282"/>
            <ac:grpSpMk id="14" creationId="{D6225B0E-CF3C-467E-BA2F-EECC42052986}"/>
          </ac:grpSpMkLst>
        </pc:grpChg>
        <pc:grpChg chg="mod">
          <ac:chgData name="Marco Romagna" userId="0d496b45-6535-412c-b7d6-6164b2be1c15" providerId="ADAL" clId="{9A2853F7-33D8-4C38-8101-0CB1E4388519}" dt="2022-06-16T20:47:55.110" v="214" actId="1076"/>
          <ac:grpSpMkLst>
            <pc:docMk/>
            <pc:sldMk cId="2833367450" sldId="282"/>
            <ac:grpSpMk id="17" creationId="{F5F64F5F-9599-4B6A-A599-E962A51D7B1E}"/>
          </ac:grpSpMkLst>
        </pc:grpChg>
      </pc:sldChg>
      <pc:sldChg chg="modNotesTx">
        <pc:chgData name="Marco Romagna" userId="0d496b45-6535-412c-b7d6-6164b2be1c15" providerId="ADAL" clId="{9A2853F7-33D8-4C38-8101-0CB1E4388519}" dt="2022-06-16T20:31:34.401" v="194" actId="20577"/>
        <pc:sldMkLst>
          <pc:docMk/>
          <pc:sldMk cId="2239246299" sldId="288"/>
        </pc:sldMkLst>
      </pc:sldChg>
      <pc:sldChg chg="modNotesTx">
        <pc:chgData name="Marco Romagna" userId="0d496b45-6535-412c-b7d6-6164b2be1c15" providerId="ADAL" clId="{9A2853F7-33D8-4C38-8101-0CB1E4388519}" dt="2022-06-16T20:30:44.973" v="169" actId="20577"/>
        <pc:sldMkLst>
          <pc:docMk/>
          <pc:sldMk cId="1722172449" sldId="289"/>
        </pc:sldMkLst>
      </pc:sldChg>
      <pc:sldChg chg="modSp mod modNotesTx">
        <pc:chgData name="Marco Romagna" userId="0d496b45-6535-412c-b7d6-6164b2be1c15" providerId="ADAL" clId="{9A2853F7-33D8-4C38-8101-0CB1E4388519}" dt="2022-06-16T20:46:43.686" v="196" actId="14100"/>
        <pc:sldMkLst>
          <pc:docMk/>
          <pc:sldMk cId="3840864494" sldId="290"/>
        </pc:sldMkLst>
        <pc:graphicFrameChg chg="mod">
          <ac:chgData name="Marco Romagna" userId="0d496b45-6535-412c-b7d6-6164b2be1c15" providerId="ADAL" clId="{9A2853F7-33D8-4C38-8101-0CB1E4388519}" dt="2022-06-16T20:46:43.686" v="196" actId="14100"/>
          <ac:graphicFrameMkLst>
            <pc:docMk/>
            <pc:sldMk cId="3840864494" sldId="290"/>
            <ac:graphicFrameMk id="6" creationId="{EA2A356C-4048-4538-BA3F-4E4F2E49134E}"/>
          </ac:graphicFrameMkLst>
        </pc:graphicFrameChg>
      </pc:sldChg>
    </pc:docChg>
  </pc:docChgLst>
  <pc:docChgLst>
    <pc:chgData name="Marco Romagna" userId="0d496b45-6535-412c-b7d6-6164b2be1c15" providerId="ADAL" clId="{DDDBC024-54EE-4681-A40D-F957DBC64435}"/>
    <pc:docChg chg="undo redo custSel addSld delSld modSld sldOrd modSection">
      <pc:chgData name="Marco Romagna" userId="0d496b45-6535-412c-b7d6-6164b2be1c15" providerId="ADAL" clId="{DDDBC024-54EE-4681-A40D-F957DBC64435}" dt="2022-06-15T13:49:59.227" v="1360"/>
      <pc:docMkLst>
        <pc:docMk/>
      </pc:docMkLst>
      <pc:sldChg chg="addSp delSp modSp mod setBg">
        <pc:chgData name="Marco Romagna" userId="0d496b45-6535-412c-b7d6-6164b2be1c15" providerId="ADAL" clId="{DDDBC024-54EE-4681-A40D-F957DBC64435}" dt="2022-06-15T13:36:58.744" v="1345" actId="208"/>
        <pc:sldMkLst>
          <pc:docMk/>
          <pc:sldMk cId="575158095" sldId="277"/>
        </pc:sldMkLst>
        <pc:spChg chg="mod">
          <ac:chgData name="Marco Romagna" userId="0d496b45-6535-412c-b7d6-6164b2be1c15" providerId="ADAL" clId="{DDDBC024-54EE-4681-A40D-F957DBC64435}" dt="2022-06-15T13:36:58.744" v="1345" actId="208"/>
          <ac:spMkLst>
            <pc:docMk/>
            <pc:sldMk cId="575158095" sldId="277"/>
            <ac:spMk id="11" creationId="{00000000-0000-0000-0000-000000000000}"/>
          </ac:spMkLst>
        </pc:spChg>
        <pc:spChg chg="mod">
          <ac:chgData name="Marco Romagna" userId="0d496b45-6535-412c-b7d6-6164b2be1c15" providerId="ADAL" clId="{DDDBC024-54EE-4681-A40D-F957DBC64435}" dt="2022-06-15T13:36:58.744" v="1345" actId="208"/>
          <ac:spMkLst>
            <pc:docMk/>
            <pc:sldMk cId="575158095" sldId="277"/>
            <ac:spMk id="12" creationId="{00000000-0000-0000-0000-000000000000}"/>
          </ac:spMkLst>
        </pc:spChg>
        <pc:spChg chg="mod">
          <ac:chgData name="Marco Romagna" userId="0d496b45-6535-412c-b7d6-6164b2be1c15" providerId="ADAL" clId="{DDDBC024-54EE-4681-A40D-F957DBC64435}" dt="2022-06-15T08:04:39.339" v="26" actId="14100"/>
          <ac:spMkLst>
            <pc:docMk/>
            <pc:sldMk cId="575158095" sldId="277"/>
            <ac:spMk id="13" creationId="{00000000-0000-0000-0000-000000000000}"/>
          </ac:spMkLst>
        </pc:spChg>
        <pc:spChg chg="del mod">
          <ac:chgData name="Marco Romagna" userId="0d496b45-6535-412c-b7d6-6164b2be1c15" providerId="ADAL" clId="{DDDBC024-54EE-4681-A40D-F957DBC64435}" dt="2022-06-15T08:55:49.543" v="91" actId="478"/>
          <ac:spMkLst>
            <pc:docMk/>
            <pc:sldMk cId="575158095" sldId="277"/>
            <ac:spMk id="14" creationId="{00000000-0000-0000-0000-000000000000}"/>
          </ac:spMkLst>
        </pc:spChg>
        <pc:spChg chg="mod">
          <ac:chgData name="Marco Romagna" userId="0d496b45-6535-412c-b7d6-6164b2be1c15" providerId="ADAL" clId="{DDDBC024-54EE-4681-A40D-F957DBC64435}" dt="2022-06-15T13:36:58.744" v="1345" actId="208"/>
          <ac:spMkLst>
            <pc:docMk/>
            <pc:sldMk cId="575158095" sldId="277"/>
            <ac:spMk id="15" creationId="{00000000-0000-0000-0000-000000000000}"/>
          </ac:spMkLst>
        </pc:spChg>
        <pc:spChg chg="mod">
          <ac:chgData name="Marco Romagna" userId="0d496b45-6535-412c-b7d6-6164b2be1c15" providerId="ADAL" clId="{DDDBC024-54EE-4681-A40D-F957DBC64435}" dt="2022-06-15T12:10:09.318" v="719" actId="207"/>
          <ac:spMkLst>
            <pc:docMk/>
            <pc:sldMk cId="575158095" sldId="277"/>
            <ac:spMk id="17" creationId="{00000000-0000-0000-0000-000000000000}"/>
          </ac:spMkLst>
        </pc:spChg>
        <pc:spChg chg="mod">
          <ac:chgData name="Marco Romagna" userId="0d496b45-6535-412c-b7d6-6164b2be1c15" providerId="ADAL" clId="{DDDBC024-54EE-4681-A40D-F957DBC64435}" dt="2022-06-15T12:09:34.744" v="718" actId="207"/>
          <ac:spMkLst>
            <pc:docMk/>
            <pc:sldMk cId="575158095" sldId="277"/>
            <ac:spMk id="19" creationId="{00000000-0000-0000-0000-000000000000}"/>
          </ac:spMkLst>
        </pc:spChg>
        <pc:spChg chg="add mod">
          <ac:chgData name="Marco Romagna" userId="0d496b45-6535-412c-b7d6-6164b2be1c15" providerId="ADAL" clId="{DDDBC024-54EE-4681-A40D-F957DBC64435}" dt="2022-06-15T13:36:58.744" v="1345" actId="208"/>
          <ac:spMkLst>
            <pc:docMk/>
            <pc:sldMk cId="575158095" sldId="277"/>
            <ac:spMk id="20" creationId="{63D66BFB-7CEE-4380-8CD7-876CFF955207}"/>
          </ac:spMkLst>
        </pc:spChg>
        <pc:spChg chg="add mod">
          <ac:chgData name="Marco Romagna" userId="0d496b45-6535-412c-b7d6-6164b2be1c15" providerId="ADAL" clId="{DDDBC024-54EE-4681-A40D-F957DBC64435}" dt="2022-06-15T13:36:58.744" v="1345" actId="208"/>
          <ac:spMkLst>
            <pc:docMk/>
            <pc:sldMk cId="575158095" sldId="277"/>
            <ac:spMk id="21" creationId="{682C8E82-CC40-491E-A768-6C2325B10620}"/>
          </ac:spMkLst>
        </pc:spChg>
        <pc:spChg chg="mod">
          <ac:chgData name="Marco Romagna" userId="0d496b45-6535-412c-b7d6-6164b2be1c15" providerId="ADAL" clId="{DDDBC024-54EE-4681-A40D-F957DBC64435}" dt="2022-06-15T13:36:58.744" v="1345" actId="208"/>
          <ac:spMkLst>
            <pc:docMk/>
            <pc:sldMk cId="575158095" sldId="277"/>
            <ac:spMk id="25" creationId="{00000000-0000-0000-0000-000000000000}"/>
          </ac:spMkLst>
        </pc:spChg>
        <pc:spChg chg="del mod">
          <ac:chgData name="Marco Romagna" userId="0d496b45-6535-412c-b7d6-6164b2be1c15" providerId="ADAL" clId="{DDDBC024-54EE-4681-A40D-F957DBC64435}" dt="2022-06-15T08:55:51.242" v="92" actId="478"/>
          <ac:spMkLst>
            <pc:docMk/>
            <pc:sldMk cId="575158095" sldId="277"/>
            <ac:spMk id="28" creationId="{00000000-0000-0000-0000-000000000000}"/>
          </ac:spMkLst>
        </pc:spChg>
      </pc:sldChg>
      <pc:sldChg chg="modSp mod setBg">
        <pc:chgData name="Marco Romagna" userId="0d496b45-6535-412c-b7d6-6164b2be1c15" providerId="ADAL" clId="{DDDBC024-54EE-4681-A40D-F957DBC64435}" dt="2022-06-15T12:10:37.989" v="723" actId="2085"/>
        <pc:sldMkLst>
          <pc:docMk/>
          <pc:sldMk cId="1207720910" sldId="280"/>
        </pc:sldMkLst>
        <pc:spChg chg="mod">
          <ac:chgData name="Marco Romagna" userId="0d496b45-6535-412c-b7d6-6164b2be1c15" providerId="ADAL" clId="{DDDBC024-54EE-4681-A40D-F957DBC64435}" dt="2022-06-15T08:53:05.531" v="48" actId="1076"/>
          <ac:spMkLst>
            <pc:docMk/>
            <pc:sldMk cId="1207720910" sldId="280"/>
            <ac:spMk id="20" creationId="{00000000-0000-0000-0000-000000000000}"/>
          </ac:spMkLst>
        </pc:spChg>
        <pc:graphicFrameChg chg="mod">
          <ac:chgData name="Marco Romagna" userId="0d496b45-6535-412c-b7d6-6164b2be1c15" providerId="ADAL" clId="{DDDBC024-54EE-4681-A40D-F957DBC64435}" dt="2022-06-15T12:10:37.989" v="723" actId="2085"/>
          <ac:graphicFrameMkLst>
            <pc:docMk/>
            <pc:sldMk cId="1207720910" sldId="280"/>
            <ac:graphicFrameMk id="2" creationId="{00000000-0000-0000-0000-000000000000}"/>
          </ac:graphicFrameMkLst>
        </pc:graphicFrameChg>
      </pc:sldChg>
      <pc:sldChg chg="addSp delSp modSp mod setBg delAnim modAnim modNotesTx">
        <pc:chgData name="Marco Romagna" userId="0d496b45-6535-412c-b7d6-6164b2be1c15" providerId="ADAL" clId="{DDDBC024-54EE-4681-A40D-F957DBC64435}" dt="2022-06-15T13:49:59.227" v="1360"/>
        <pc:sldMkLst>
          <pc:docMk/>
          <pc:sldMk cId="4178427440" sldId="281"/>
        </pc:sldMkLst>
        <pc:spChg chg="mod">
          <ac:chgData name="Marco Romagna" userId="0d496b45-6535-412c-b7d6-6164b2be1c15" providerId="ADAL" clId="{DDDBC024-54EE-4681-A40D-F957DBC64435}" dt="2022-06-15T11:58:48.201" v="588" actId="404"/>
          <ac:spMkLst>
            <pc:docMk/>
            <pc:sldMk cId="4178427440" sldId="281"/>
            <ac:spMk id="2" creationId="{00000000-0000-0000-0000-000000000000}"/>
          </ac:spMkLst>
        </pc:spChg>
        <pc:spChg chg="add mod">
          <ac:chgData name="Marco Romagna" userId="0d496b45-6535-412c-b7d6-6164b2be1c15" providerId="ADAL" clId="{DDDBC024-54EE-4681-A40D-F957DBC64435}" dt="2022-06-15T12:51:20.046" v="933" actId="1076"/>
          <ac:spMkLst>
            <pc:docMk/>
            <pc:sldMk cId="4178427440" sldId="281"/>
            <ac:spMk id="4" creationId="{0EFF09A6-1B63-4E3E-8297-D858B4E2A577}"/>
          </ac:spMkLst>
        </pc:spChg>
        <pc:spChg chg="mod">
          <ac:chgData name="Marco Romagna" userId="0d496b45-6535-412c-b7d6-6164b2be1c15" providerId="ADAL" clId="{DDDBC024-54EE-4681-A40D-F957DBC64435}" dt="2022-06-15T11:58:38.343" v="586" actId="1076"/>
          <ac:spMkLst>
            <pc:docMk/>
            <pc:sldMk cId="4178427440" sldId="281"/>
            <ac:spMk id="5" creationId="{A3B3480A-A6CB-4E79-A531-389EF314A06D}"/>
          </ac:spMkLst>
        </pc:spChg>
        <pc:spChg chg="mod">
          <ac:chgData name="Marco Romagna" userId="0d496b45-6535-412c-b7d6-6164b2be1c15" providerId="ADAL" clId="{DDDBC024-54EE-4681-A40D-F957DBC64435}" dt="2022-06-15T11:58:44.861" v="587" actId="1076"/>
          <ac:spMkLst>
            <pc:docMk/>
            <pc:sldMk cId="4178427440" sldId="281"/>
            <ac:spMk id="6" creationId="{2E42E425-E1CC-4259-862F-0947F783387B}"/>
          </ac:spMkLst>
        </pc:spChg>
        <pc:picChg chg="add del mod">
          <ac:chgData name="Marco Romagna" userId="0d496b45-6535-412c-b7d6-6164b2be1c15" providerId="ADAL" clId="{DDDBC024-54EE-4681-A40D-F957DBC64435}" dt="2022-06-15T12:40:31.513" v="838" actId="478"/>
          <ac:picMkLst>
            <pc:docMk/>
            <pc:sldMk cId="4178427440" sldId="281"/>
            <ac:picMk id="3" creationId="{D6430C66-1321-4378-B5F8-28D81DCD7DE4}"/>
          </ac:picMkLst>
        </pc:picChg>
        <pc:picChg chg="add mod">
          <ac:chgData name="Marco Romagna" userId="0d496b45-6535-412c-b7d6-6164b2be1c15" providerId="ADAL" clId="{DDDBC024-54EE-4681-A40D-F957DBC64435}" dt="2022-06-15T12:58:57.540" v="955"/>
          <ac:picMkLst>
            <pc:docMk/>
            <pc:sldMk cId="4178427440" sldId="281"/>
            <ac:picMk id="8" creationId="{170504C0-D750-4E8C-83BC-9B7376739204}"/>
          </ac:picMkLst>
        </pc:picChg>
      </pc:sldChg>
      <pc:sldChg chg="addSp delSp modSp mod setBg">
        <pc:chgData name="Marco Romagna" userId="0d496b45-6535-412c-b7d6-6164b2be1c15" providerId="ADAL" clId="{DDDBC024-54EE-4681-A40D-F957DBC64435}" dt="2022-06-15T13:35:19.233" v="1343" actId="1076"/>
        <pc:sldMkLst>
          <pc:docMk/>
          <pc:sldMk cId="2833367450" sldId="282"/>
        </pc:sldMkLst>
        <pc:spChg chg="add mod">
          <ac:chgData name="Marco Romagna" userId="0d496b45-6535-412c-b7d6-6164b2be1c15" providerId="ADAL" clId="{DDDBC024-54EE-4681-A40D-F957DBC64435}" dt="2022-06-15T12:09:29.024" v="716" actId="207"/>
          <ac:spMkLst>
            <pc:docMk/>
            <pc:sldMk cId="2833367450" sldId="282"/>
            <ac:spMk id="9" creationId="{959873CA-09C5-4863-8326-59CE4BE30162}"/>
          </ac:spMkLst>
        </pc:spChg>
        <pc:spChg chg="add mod">
          <ac:chgData name="Marco Romagna" userId="0d496b45-6535-412c-b7d6-6164b2be1c15" providerId="ADAL" clId="{DDDBC024-54EE-4681-A40D-F957DBC64435}" dt="2022-06-15T13:33:45.080" v="1320" actId="20577"/>
          <ac:spMkLst>
            <pc:docMk/>
            <pc:sldMk cId="2833367450" sldId="282"/>
            <ac:spMk id="10" creationId="{2D54EA25-4048-46A5-8F03-D3C8B308A938}"/>
          </ac:spMkLst>
        </pc:spChg>
        <pc:spChg chg="add">
          <ac:chgData name="Marco Romagna" userId="0d496b45-6535-412c-b7d6-6164b2be1c15" providerId="ADAL" clId="{DDDBC024-54EE-4681-A40D-F957DBC64435}" dt="2022-06-15T09:38:18.391" v="396"/>
          <ac:spMkLst>
            <pc:docMk/>
            <pc:sldMk cId="2833367450" sldId="282"/>
            <ac:spMk id="12" creationId="{492F3B57-842D-4850-8ED1-06D893E1FBF5}"/>
          </ac:spMkLst>
        </pc:spChg>
        <pc:spChg chg="add mod">
          <ac:chgData name="Marco Romagna" userId="0d496b45-6535-412c-b7d6-6164b2be1c15" providerId="ADAL" clId="{DDDBC024-54EE-4681-A40D-F957DBC64435}" dt="2022-06-15T13:33:48.569" v="1323" actId="20577"/>
          <ac:spMkLst>
            <pc:docMk/>
            <pc:sldMk cId="2833367450" sldId="282"/>
            <ac:spMk id="13" creationId="{7120DD94-6BBA-4C70-B510-4E09ABE58A29}"/>
          </ac:spMkLst>
        </pc:spChg>
        <pc:spChg chg="add mod">
          <ac:chgData name="Marco Romagna" userId="0d496b45-6535-412c-b7d6-6164b2be1c15" providerId="ADAL" clId="{DDDBC024-54EE-4681-A40D-F957DBC64435}" dt="2022-06-15T12:09:29.556" v="717" actId="207"/>
          <ac:spMkLst>
            <pc:docMk/>
            <pc:sldMk cId="2833367450" sldId="282"/>
            <ac:spMk id="15" creationId="{3D2767F2-57CC-4D69-BECA-55B5C3BBCA48}"/>
          </ac:spMkLst>
        </pc:spChg>
        <pc:spChg chg="add mod">
          <ac:chgData name="Marco Romagna" userId="0d496b45-6535-412c-b7d6-6164b2be1c15" providerId="ADAL" clId="{DDDBC024-54EE-4681-A40D-F957DBC64435}" dt="2022-06-15T13:33:39.701" v="1315" actId="20577"/>
          <ac:spMkLst>
            <pc:docMk/>
            <pc:sldMk cId="2833367450" sldId="282"/>
            <ac:spMk id="16" creationId="{6787A596-D6FD-4370-A12C-AEFFAE7079DA}"/>
          </ac:spMkLst>
        </pc:spChg>
        <pc:spChg chg="add">
          <ac:chgData name="Marco Romagna" userId="0d496b45-6535-412c-b7d6-6164b2be1c15" providerId="ADAL" clId="{DDDBC024-54EE-4681-A40D-F957DBC64435}" dt="2022-06-15T09:39:50.462" v="436"/>
          <ac:spMkLst>
            <pc:docMk/>
            <pc:sldMk cId="2833367450" sldId="282"/>
            <ac:spMk id="18" creationId="{F25E0772-E62D-4606-936B-C36A2B77D7D1}"/>
          </ac:spMkLst>
        </pc:spChg>
        <pc:spChg chg="add mod">
          <ac:chgData name="Marco Romagna" userId="0d496b45-6535-412c-b7d6-6164b2be1c15" providerId="ADAL" clId="{DDDBC024-54EE-4681-A40D-F957DBC64435}" dt="2022-06-15T13:34:50.001" v="1338" actId="20577"/>
          <ac:spMkLst>
            <pc:docMk/>
            <pc:sldMk cId="2833367450" sldId="282"/>
            <ac:spMk id="19" creationId="{8D9302FE-A79D-4F0E-87C1-AFCA69310748}"/>
          </ac:spMkLst>
        </pc:spChg>
        <pc:grpChg chg="add mod">
          <ac:chgData name="Marco Romagna" userId="0d496b45-6535-412c-b7d6-6164b2be1c15" providerId="ADAL" clId="{DDDBC024-54EE-4681-A40D-F957DBC64435}" dt="2022-06-15T13:34:06.641" v="1328" actId="14100"/>
          <ac:grpSpMkLst>
            <pc:docMk/>
            <pc:sldMk cId="2833367450" sldId="282"/>
            <ac:grpSpMk id="6" creationId="{ADD6CCAC-3D19-4ECF-B393-ACAE2639D46A}"/>
          </ac:grpSpMkLst>
        </pc:grpChg>
        <pc:grpChg chg="add mod">
          <ac:chgData name="Marco Romagna" userId="0d496b45-6535-412c-b7d6-6164b2be1c15" providerId="ADAL" clId="{DDDBC024-54EE-4681-A40D-F957DBC64435}" dt="2022-06-15T13:34:16.453" v="1330" actId="1076"/>
          <ac:grpSpMkLst>
            <pc:docMk/>
            <pc:sldMk cId="2833367450" sldId="282"/>
            <ac:grpSpMk id="11" creationId="{9EE54D7A-FD60-4E41-8A82-C53923E49A33}"/>
          </ac:grpSpMkLst>
        </pc:grpChg>
        <pc:grpChg chg="add mod">
          <ac:chgData name="Marco Romagna" userId="0d496b45-6535-412c-b7d6-6164b2be1c15" providerId="ADAL" clId="{DDDBC024-54EE-4681-A40D-F957DBC64435}" dt="2022-06-15T13:34:29.229" v="1332" actId="1076"/>
          <ac:grpSpMkLst>
            <pc:docMk/>
            <pc:sldMk cId="2833367450" sldId="282"/>
            <ac:grpSpMk id="14" creationId="{D6225B0E-CF3C-467E-BA2F-EECC42052986}"/>
          </ac:grpSpMkLst>
        </pc:grpChg>
        <pc:grpChg chg="add mod">
          <ac:chgData name="Marco Romagna" userId="0d496b45-6535-412c-b7d6-6164b2be1c15" providerId="ADAL" clId="{DDDBC024-54EE-4681-A40D-F957DBC64435}" dt="2022-06-15T13:35:19.233" v="1343" actId="1076"/>
          <ac:grpSpMkLst>
            <pc:docMk/>
            <pc:sldMk cId="2833367450" sldId="282"/>
            <ac:grpSpMk id="17" creationId="{F5F64F5F-9599-4B6A-A599-E962A51D7B1E}"/>
          </ac:grpSpMkLst>
        </pc:grpChg>
        <pc:graphicFrameChg chg="del mod">
          <ac:chgData name="Marco Romagna" userId="0d496b45-6535-412c-b7d6-6164b2be1c15" providerId="ADAL" clId="{DDDBC024-54EE-4681-A40D-F957DBC64435}" dt="2022-06-15T09:39:58.013" v="438" actId="478"/>
          <ac:graphicFrameMkLst>
            <pc:docMk/>
            <pc:sldMk cId="2833367450" sldId="282"/>
            <ac:graphicFrameMk id="8" creationId="{FB76664D-D48E-4208-AE74-55D0004FBF8B}"/>
          </ac:graphicFrameMkLst>
        </pc:graphicFrameChg>
        <pc:picChg chg="mod modCrop">
          <ac:chgData name="Marco Romagna" userId="0d496b45-6535-412c-b7d6-6164b2be1c15" providerId="ADAL" clId="{DDDBC024-54EE-4681-A40D-F957DBC64435}" dt="2022-06-15T12:06:29.591" v="698"/>
          <ac:picMkLst>
            <pc:docMk/>
            <pc:sldMk cId="2833367450" sldId="282"/>
            <ac:picMk id="4" creationId="{0B1754AA-6415-4E9C-ADFB-D7467232D7F8}"/>
          </ac:picMkLst>
        </pc:picChg>
      </pc:sldChg>
      <pc:sldChg chg="addSp delSp modSp mod setBg">
        <pc:chgData name="Marco Romagna" userId="0d496b45-6535-412c-b7d6-6164b2be1c15" providerId="ADAL" clId="{DDDBC024-54EE-4681-A40D-F957DBC64435}" dt="2022-06-15T13:33:17.695" v="1312" actId="1038"/>
        <pc:sldMkLst>
          <pc:docMk/>
          <pc:sldMk cId="1857733256" sldId="284"/>
        </pc:sldMkLst>
        <pc:spChg chg="add del mod">
          <ac:chgData name="Marco Romagna" userId="0d496b45-6535-412c-b7d6-6164b2be1c15" providerId="ADAL" clId="{DDDBC024-54EE-4681-A40D-F957DBC64435}" dt="2022-06-15T09:02:32.465" v="179"/>
          <ac:spMkLst>
            <pc:docMk/>
            <pc:sldMk cId="1857733256" sldId="284"/>
            <ac:spMk id="10" creationId="{EDAFF2D9-9BAA-40CB-9814-4B087CFDA6F7}"/>
          </ac:spMkLst>
        </pc:spChg>
        <pc:spChg chg="mod">
          <ac:chgData name="Marco Romagna" userId="0d496b45-6535-412c-b7d6-6164b2be1c15" providerId="ADAL" clId="{DDDBC024-54EE-4681-A40D-F957DBC64435}" dt="2022-06-15T13:17:52.101" v="1183" actId="207"/>
          <ac:spMkLst>
            <pc:docMk/>
            <pc:sldMk cId="1857733256" sldId="284"/>
            <ac:spMk id="13" creationId="{00000000-0000-0000-0000-000000000000}"/>
          </ac:spMkLst>
        </pc:spChg>
        <pc:spChg chg="add del mod">
          <ac:chgData name="Marco Romagna" userId="0d496b45-6535-412c-b7d6-6164b2be1c15" providerId="ADAL" clId="{DDDBC024-54EE-4681-A40D-F957DBC64435}" dt="2022-06-15T09:03:24.127" v="192" actId="478"/>
          <ac:spMkLst>
            <pc:docMk/>
            <pc:sldMk cId="1857733256" sldId="284"/>
            <ac:spMk id="15" creationId="{F8377E5B-C648-4F79-ACF1-2FC36B20AA5D}"/>
          </ac:spMkLst>
        </pc:spChg>
        <pc:spChg chg="add del mod">
          <ac:chgData name="Marco Romagna" userId="0d496b45-6535-412c-b7d6-6164b2be1c15" providerId="ADAL" clId="{DDDBC024-54EE-4681-A40D-F957DBC64435}" dt="2022-06-15T09:05:38.465" v="249" actId="478"/>
          <ac:spMkLst>
            <pc:docMk/>
            <pc:sldMk cId="1857733256" sldId="284"/>
            <ac:spMk id="19" creationId="{5A7B2CE6-4120-4F8F-B2B7-4FB5F2B963BD}"/>
          </ac:spMkLst>
        </pc:spChg>
        <pc:graphicFrameChg chg="mod">
          <ac:chgData name="Marco Romagna" userId="0d496b45-6535-412c-b7d6-6164b2be1c15" providerId="ADAL" clId="{DDDBC024-54EE-4681-A40D-F957DBC64435}" dt="2022-06-15T13:27:57.083" v="1309" actId="18131"/>
          <ac:graphicFrameMkLst>
            <pc:docMk/>
            <pc:sldMk cId="1857733256" sldId="284"/>
            <ac:graphicFrameMk id="2" creationId="{6406AAD4-D2D6-4602-ADFA-7C8BDBA207DD}"/>
          </ac:graphicFrameMkLst>
        </pc:graphicFrameChg>
        <pc:picChg chg="add mod">
          <ac:chgData name="Marco Romagna" userId="0d496b45-6535-412c-b7d6-6164b2be1c15" providerId="ADAL" clId="{DDDBC024-54EE-4681-A40D-F957DBC64435}" dt="2022-06-15T13:26:40.734" v="1267" actId="1076"/>
          <ac:picMkLst>
            <pc:docMk/>
            <pc:sldMk cId="1857733256" sldId="284"/>
            <ac:picMk id="4" creationId="{CE2322ED-E749-4693-B74F-110119204957}"/>
          </ac:picMkLst>
        </pc:picChg>
        <pc:picChg chg="add mod">
          <ac:chgData name="Marco Romagna" userId="0d496b45-6535-412c-b7d6-6164b2be1c15" providerId="ADAL" clId="{DDDBC024-54EE-4681-A40D-F957DBC64435}" dt="2022-06-15T13:26:58.141" v="1269" actId="12789"/>
          <ac:picMkLst>
            <pc:docMk/>
            <pc:sldMk cId="1857733256" sldId="284"/>
            <ac:picMk id="6" creationId="{DCC625A3-8FF0-4331-A1DB-8DF6A6B49837}"/>
          </ac:picMkLst>
        </pc:picChg>
        <pc:picChg chg="add mod">
          <ac:chgData name="Marco Romagna" userId="0d496b45-6535-412c-b7d6-6164b2be1c15" providerId="ADAL" clId="{DDDBC024-54EE-4681-A40D-F957DBC64435}" dt="2022-06-15T13:26:58.141" v="1269" actId="12789"/>
          <ac:picMkLst>
            <pc:docMk/>
            <pc:sldMk cId="1857733256" sldId="284"/>
            <ac:picMk id="7" creationId="{D7D434FD-5677-4EF8-B3F8-E4DA77C129DB}"/>
          </ac:picMkLst>
        </pc:picChg>
        <pc:picChg chg="add mod">
          <ac:chgData name="Marco Romagna" userId="0d496b45-6535-412c-b7d6-6164b2be1c15" providerId="ADAL" clId="{DDDBC024-54EE-4681-A40D-F957DBC64435}" dt="2022-06-15T13:33:17.695" v="1312" actId="1038"/>
          <ac:picMkLst>
            <pc:docMk/>
            <pc:sldMk cId="1857733256" sldId="284"/>
            <ac:picMk id="8" creationId="{C1075842-C6E7-409B-B957-E5A13E946073}"/>
          </ac:picMkLst>
        </pc:picChg>
        <pc:picChg chg="add mod">
          <ac:chgData name="Marco Romagna" userId="0d496b45-6535-412c-b7d6-6164b2be1c15" providerId="ADAL" clId="{DDDBC024-54EE-4681-A40D-F957DBC64435}" dt="2022-06-15T13:33:07.218" v="1311" actId="207"/>
          <ac:picMkLst>
            <pc:docMk/>
            <pc:sldMk cId="1857733256" sldId="284"/>
            <ac:picMk id="9" creationId="{65F1D086-8885-4605-B42A-68B63E47C43C}"/>
          </ac:picMkLst>
        </pc:picChg>
        <pc:picChg chg="add mod">
          <ac:chgData name="Marco Romagna" userId="0d496b45-6535-412c-b7d6-6164b2be1c15" providerId="ADAL" clId="{DDDBC024-54EE-4681-A40D-F957DBC64435}" dt="2022-06-15T13:26:21.521" v="1263" actId="1076"/>
          <ac:picMkLst>
            <pc:docMk/>
            <pc:sldMk cId="1857733256" sldId="284"/>
            <ac:picMk id="12" creationId="{8E7F4380-49CB-4F40-9891-8212F4D46CB1}"/>
          </ac:picMkLst>
        </pc:picChg>
        <pc:picChg chg="add mod">
          <ac:chgData name="Marco Romagna" userId="0d496b45-6535-412c-b7d6-6164b2be1c15" providerId="ADAL" clId="{DDDBC024-54EE-4681-A40D-F957DBC64435}" dt="2022-06-15T13:26:58.141" v="1269" actId="12789"/>
          <ac:picMkLst>
            <pc:docMk/>
            <pc:sldMk cId="1857733256" sldId="284"/>
            <ac:picMk id="14" creationId="{420723FD-E169-4E8F-91E4-35F4A3D73C81}"/>
          </ac:picMkLst>
        </pc:picChg>
        <pc:picChg chg="add mod">
          <ac:chgData name="Marco Romagna" userId="0d496b45-6535-412c-b7d6-6164b2be1c15" providerId="ADAL" clId="{DDDBC024-54EE-4681-A40D-F957DBC64435}" dt="2022-06-15T13:26:40.734" v="1267" actId="1076"/>
          <ac:picMkLst>
            <pc:docMk/>
            <pc:sldMk cId="1857733256" sldId="284"/>
            <ac:picMk id="16" creationId="{57D587D4-7FD9-4727-B13B-52AD62521FF7}"/>
          </ac:picMkLst>
        </pc:picChg>
        <pc:picChg chg="add del mod">
          <ac:chgData name="Marco Romagna" userId="0d496b45-6535-412c-b7d6-6164b2be1c15" providerId="ADAL" clId="{DDDBC024-54EE-4681-A40D-F957DBC64435}" dt="2022-06-15T13:26:21.521" v="1263" actId="1076"/>
          <ac:picMkLst>
            <pc:docMk/>
            <pc:sldMk cId="1857733256" sldId="284"/>
            <ac:picMk id="18" creationId="{60442DC6-F85C-4C1C-B765-A2385F896E7A}"/>
          </ac:picMkLst>
        </pc:picChg>
      </pc:sldChg>
      <pc:sldChg chg="delSp modSp mod setBg">
        <pc:chgData name="Marco Romagna" userId="0d496b45-6535-412c-b7d6-6164b2be1c15" providerId="ADAL" clId="{DDDBC024-54EE-4681-A40D-F957DBC64435}" dt="2022-06-15T13:05:31.942" v="997" actId="1076"/>
        <pc:sldMkLst>
          <pc:docMk/>
          <pc:sldMk cId="2239246299" sldId="288"/>
        </pc:sldMkLst>
        <pc:spChg chg="del mod">
          <ac:chgData name="Marco Romagna" userId="0d496b45-6535-412c-b7d6-6164b2be1c15" providerId="ADAL" clId="{DDDBC024-54EE-4681-A40D-F957DBC64435}" dt="2022-06-15T13:05:22.968" v="995" actId="478"/>
          <ac:spMkLst>
            <pc:docMk/>
            <pc:sldMk cId="2239246299" sldId="288"/>
            <ac:spMk id="4" creationId="{B46D5F32-33BB-4D04-A418-D792B0DE78AE}"/>
          </ac:spMkLst>
        </pc:spChg>
        <pc:graphicFrameChg chg="mod">
          <ac:chgData name="Marco Romagna" userId="0d496b45-6535-412c-b7d6-6164b2be1c15" providerId="ADAL" clId="{DDDBC024-54EE-4681-A40D-F957DBC64435}" dt="2022-06-15T13:05:31.942" v="997" actId="1076"/>
          <ac:graphicFrameMkLst>
            <pc:docMk/>
            <pc:sldMk cId="2239246299" sldId="288"/>
            <ac:graphicFrameMk id="6" creationId="{D37986B7-F3FE-4C60-90DE-6668F0070A4F}"/>
          </ac:graphicFrameMkLst>
        </pc:graphicFrameChg>
        <pc:picChg chg="mod">
          <ac:chgData name="Marco Romagna" userId="0d496b45-6535-412c-b7d6-6164b2be1c15" providerId="ADAL" clId="{DDDBC024-54EE-4681-A40D-F957DBC64435}" dt="2022-06-15T12:07:35.390" v="708" actId="14100"/>
          <ac:picMkLst>
            <pc:docMk/>
            <pc:sldMk cId="2239246299" sldId="288"/>
            <ac:picMk id="3" creationId="{76CF4D68-F39A-407A-8113-EF57AD5DC4F4}"/>
          </ac:picMkLst>
        </pc:picChg>
      </pc:sldChg>
      <pc:sldChg chg="delSp modSp mod setBg">
        <pc:chgData name="Marco Romagna" userId="0d496b45-6535-412c-b7d6-6164b2be1c15" providerId="ADAL" clId="{DDDBC024-54EE-4681-A40D-F957DBC64435}" dt="2022-06-15T13:08:48.708" v="1058" actId="12"/>
        <pc:sldMkLst>
          <pc:docMk/>
          <pc:sldMk cId="1722172449" sldId="289"/>
        </pc:sldMkLst>
        <pc:spChg chg="del mod">
          <ac:chgData name="Marco Romagna" userId="0d496b45-6535-412c-b7d6-6164b2be1c15" providerId="ADAL" clId="{DDDBC024-54EE-4681-A40D-F957DBC64435}" dt="2022-06-15T13:08:11.658" v="1037" actId="478"/>
          <ac:spMkLst>
            <pc:docMk/>
            <pc:sldMk cId="1722172449" sldId="289"/>
            <ac:spMk id="4" creationId="{433B9F99-132A-46CD-B16F-DB11009B3B70}"/>
          </ac:spMkLst>
        </pc:spChg>
        <pc:graphicFrameChg chg="mod">
          <ac:chgData name="Marco Romagna" userId="0d496b45-6535-412c-b7d6-6164b2be1c15" providerId="ADAL" clId="{DDDBC024-54EE-4681-A40D-F957DBC64435}" dt="2022-06-15T13:08:48.708" v="1058" actId="12"/>
          <ac:graphicFrameMkLst>
            <pc:docMk/>
            <pc:sldMk cId="1722172449" sldId="289"/>
            <ac:graphicFrameMk id="6" creationId="{E5BBECCD-854D-4CD8-A80E-E82D0F05E375}"/>
          </ac:graphicFrameMkLst>
        </pc:graphicFrameChg>
      </pc:sldChg>
      <pc:sldChg chg="delSp modSp mod setBg">
        <pc:chgData name="Marco Romagna" userId="0d496b45-6535-412c-b7d6-6164b2be1c15" providerId="ADAL" clId="{DDDBC024-54EE-4681-A40D-F957DBC64435}" dt="2022-06-15T13:10:23.472" v="1069" actId="1076"/>
        <pc:sldMkLst>
          <pc:docMk/>
          <pc:sldMk cId="3840864494" sldId="290"/>
        </pc:sldMkLst>
        <pc:spChg chg="del mod">
          <ac:chgData name="Marco Romagna" userId="0d496b45-6535-412c-b7d6-6164b2be1c15" providerId="ADAL" clId="{DDDBC024-54EE-4681-A40D-F957DBC64435}" dt="2022-06-15T13:10:14.011" v="1067" actId="478"/>
          <ac:spMkLst>
            <pc:docMk/>
            <pc:sldMk cId="3840864494" sldId="290"/>
            <ac:spMk id="4" creationId="{0AF24F47-4B4C-4749-A3CD-675CA0863DF8}"/>
          </ac:spMkLst>
        </pc:spChg>
        <pc:graphicFrameChg chg="mod">
          <ac:chgData name="Marco Romagna" userId="0d496b45-6535-412c-b7d6-6164b2be1c15" providerId="ADAL" clId="{DDDBC024-54EE-4681-A40D-F957DBC64435}" dt="2022-06-15T13:10:23.472" v="1069" actId="1076"/>
          <ac:graphicFrameMkLst>
            <pc:docMk/>
            <pc:sldMk cId="3840864494" sldId="290"/>
            <ac:graphicFrameMk id="6" creationId="{EA2A356C-4048-4538-BA3F-4E4F2E49134E}"/>
          </ac:graphicFrameMkLst>
        </pc:graphicFrameChg>
        <pc:picChg chg="mod">
          <ac:chgData name="Marco Romagna" userId="0d496b45-6535-412c-b7d6-6164b2be1c15" providerId="ADAL" clId="{DDDBC024-54EE-4681-A40D-F957DBC64435}" dt="2022-06-15T12:11:12.541" v="730" actId="14861"/>
          <ac:picMkLst>
            <pc:docMk/>
            <pc:sldMk cId="3840864494" sldId="290"/>
            <ac:picMk id="3" creationId="{1E9EFB28-FEF5-4C17-8BC8-88380A28BA1D}"/>
          </ac:picMkLst>
        </pc:picChg>
      </pc:sldChg>
      <pc:sldChg chg="addSp delSp modSp mod setBg">
        <pc:chgData name="Marco Romagna" userId="0d496b45-6535-412c-b7d6-6164b2be1c15" providerId="ADAL" clId="{DDDBC024-54EE-4681-A40D-F957DBC64435}" dt="2022-06-15T13:49:34.466" v="1348" actId="20577"/>
        <pc:sldMkLst>
          <pc:docMk/>
          <pc:sldMk cId="3435437421" sldId="292"/>
        </pc:sldMkLst>
        <pc:spChg chg="mod">
          <ac:chgData name="Marco Romagna" userId="0d496b45-6535-412c-b7d6-6164b2be1c15" providerId="ADAL" clId="{DDDBC024-54EE-4681-A40D-F957DBC64435}" dt="2022-06-15T13:49:34.466" v="1348" actId="20577"/>
          <ac:spMkLst>
            <pc:docMk/>
            <pc:sldMk cId="3435437421" sldId="292"/>
            <ac:spMk id="2" creationId="{00000000-0000-0000-0000-000000000000}"/>
          </ac:spMkLst>
        </pc:spChg>
        <pc:spChg chg="del mod">
          <ac:chgData name="Marco Romagna" userId="0d496b45-6535-412c-b7d6-6164b2be1c15" providerId="ADAL" clId="{DDDBC024-54EE-4681-A40D-F957DBC64435}" dt="2022-06-15T12:01:51.057" v="658" actId="478"/>
          <ac:spMkLst>
            <pc:docMk/>
            <pc:sldMk cId="3435437421" sldId="292"/>
            <ac:spMk id="5" creationId="{A3B3480A-A6CB-4E79-A531-389EF314A06D}"/>
          </ac:spMkLst>
        </pc:spChg>
        <pc:spChg chg="del mod">
          <ac:chgData name="Marco Romagna" userId="0d496b45-6535-412c-b7d6-6164b2be1c15" providerId="ADAL" clId="{DDDBC024-54EE-4681-A40D-F957DBC64435}" dt="2022-06-15T12:02:07.711" v="660" actId="478"/>
          <ac:spMkLst>
            <pc:docMk/>
            <pc:sldMk cId="3435437421" sldId="292"/>
            <ac:spMk id="6" creationId="{2E42E425-E1CC-4259-862F-0947F783387B}"/>
          </ac:spMkLst>
        </pc:spChg>
        <pc:spChg chg="add">
          <ac:chgData name="Marco Romagna" userId="0d496b45-6535-412c-b7d6-6164b2be1c15" providerId="ADAL" clId="{DDDBC024-54EE-4681-A40D-F957DBC64435}" dt="2022-06-15T12:02:03.832" v="659"/>
          <ac:spMkLst>
            <pc:docMk/>
            <pc:sldMk cId="3435437421" sldId="292"/>
            <ac:spMk id="10" creationId="{60111B52-47CD-49ED-883A-A347E27C3C57}"/>
          </ac:spMkLst>
        </pc:spChg>
        <pc:spChg chg="add">
          <ac:chgData name="Marco Romagna" userId="0d496b45-6535-412c-b7d6-6164b2be1c15" providerId="ADAL" clId="{DDDBC024-54EE-4681-A40D-F957DBC64435}" dt="2022-06-15T12:02:03.832" v="659"/>
          <ac:spMkLst>
            <pc:docMk/>
            <pc:sldMk cId="3435437421" sldId="292"/>
            <ac:spMk id="11" creationId="{660BF002-2AD0-42EA-A3E6-890BFECA7132}"/>
          </ac:spMkLst>
        </pc:spChg>
        <pc:picChg chg="mod">
          <ac:chgData name="Marco Romagna" userId="0d496b45-6535-412c-b7d6-6164b2be1c15" providerId="ADAL" clId="{DDDBC024-54EE-4681-A40D-F957DBC64435}" dt="2022-06-15T13:32:33.234" v="1310" actId="207"/>
          <ac:picMkLst>
            <pc:docMk/>
            <pc:sldMk cId="3435437421" sldId="292"/>
            <ac:picMk id="4" creationId="{16231E9E-CEDB-41E3-A145-211B545BCA48}"/>
          </ac:picMkLst>
        </pc:picChg>
        <pc:picChg chg="mod">
          <ac:chgData name="Marco Romagna" userId="0d496b45-6535-412c-b7d6-6164b2be1c15" providerId="ADAL" clId="{DDDBC024-54EE-4681-A40D-F957DBC64435}" dt="2022-06-15T12:03:03.899" v="672" actId="1038"/>
          <ac:picMkLst>
            <pc:docMk/>
            <pc:sldMk cId="3435437421" sldId="292"/>
            <ac:picMk id="8" creationId="{87A64773-5495-4395-AC19-5D1FED2629AB}"/>
          </ac:picMkLst>
        </pc:picChg>
        <pc:picChg chg="add">
          <ac:chgData name="Marco Romagna" userId="0d496b45-6535-412c-b7d6-6164b2be1c15" providerId="ADAL" clId="{DDDBC024-54EE-4681-A40D-F957DBC64435}" dt="2022-06-15T12:01:40.632" v="656"/>
          <ac:picMkLst>
            <pc:docMk/>
            <pc:sldMk cId="3435437421" sldId="292"/>
            <ac:picMk id="9" creationId="{2032AED0-70F6-4FBC-AF38-7F7C579DB075}"/>
          </ac:picMkLst>
        </pc:picChg>
        <pc:picChg chg="del">
          <ac:chgData name="Marco Romagna" userId="0d496b45-6535-412c-b7d6-6164b2be1c15" providerId="ADAL" clId="{DDDBC024-54EE-4681-A40D-F957DBC64435}" dt="2022-06-15T12:01:39.993" v="655" actId="478"/>
          <ac:picMkLst>
            <pc:docMk/>
            <pc:sldMk cId="3435437421" sldId="292"/>
            <ac:picMk id="19" creationId="{4BC5FB56-26F4-42F2-B0B0-A2942F8A8235}"/>
          </ac:picMkLst>
        </pc:picChg>
      </pc:sldChg>
      <pc:sldChg chg="delSp modSp add mod ord setBg">
        <pc:chgData name="Marco Romagna" userId="0d496b45-6535-412c-b7d6-6164b2be1c15" providerId="ADAL" clId="{DDDBC024-54EE-4681-A40D-F957DBC64435}" dt="2022-06-15T13:05:14.156" v="994" actId="1076"/>
        <pc:sldMkLst>
          <pc:docMk/>
          <pc:sldMk cId="971089774" sldId="293"/>
        </pc:sldMkLst>
        <pc:spChg chg="mod">
          <ac:chgData name="Marco Romagna" userId="0d496b45-6535-412c-b7d6-6164b2be1c15" providerId="ADAL" clId="{DDDBC024-54EE-4681-A40D-F957DBC64435}" dt="2022-06-15T13:05:14.156" v="994" actId="1076"/>
          <ac:spMkLst>
            <pc:docMk/>
            <pc:sldMk cId="971089774" sldId="293"/>
            <ac:spMk id="4" creationId="{B46D5F32-33BB-4D04-A418-D792B0DE78AE}"/>
          </ac:spMkLst>
        </pc:spChg>
        <pc:graphicFrameChg chg="del">
          <ac:chgData name="Marco Romagna" userId="0d496b45-6535-412c-b7d6-6164b2be1c15" providerId="ADAL" clId="{DDDBC024-54EE-4681-A40D-F957DBC64435}" dt="2022-06-15T13:04:02.911" v="968" actId="478"/>
          <ac:graphicFrameMkLst>
            <pc:docMk/>
            <pc:sldMk cId="971089774" sldId="293"/>
            <ac:graphicFrameMk id="6" creationId="{D37986B7-F3FE-4C60-90DE-6668F0070A4F}"/>
          </ac:graphicFrameMkLst>
        </pc:graphicFrameChg>
        <pc:picChg chg="del mod">
          <ac:chgData name="Marco Romagna" userId="0d496b45-6535-412c-b7d6-6164b2be1c15" providerId="ADAL" clId="{DDDBC024-54EE-4681-A40D-F957DBC64435}" dt="2022-06-15T13:05:05.054" v="993" actId="478"/>
          <ac:picMkLst>
            <pc:docMk/>
            <pc:sldMk cId="971089774" sldId="293"/>
            <ac:picMk id="3" creationId="{76CF4D68-F39A-407A-8113-EF57AD5DC4F4}"/>
          </ac:picMkLst>
        </pc:picChg>
      </pc:sldChg>
      <pc:sldChg chg="new del">
        <pc:chgData name="Marco Romagna" userId="0d496b45-6535-412c-b7d6-6164b2be1c15" providerId="ADAL" clId="{DDDBC024-54EE-4681-A40D-F957DBC64435}" dt="2022-06-15T13:03:50.024" v="964" actId="680"/>
        <pc:sldMkLst>
          <pc:docMk/>
          <pc:sldMk cId="3336915813" sldId="293"/>
        </pc:sldMkLst>
      </pc:sldChg>
      <pc:sldChg chg="addSp delSp modSp add mod ord">
        <pc:chgData name="Marco Romagna" userId="0d496b45-6535-412c-b7d6-6164b2be1c15" providerId="ADAL" clId="{DDDBC024-54EE-4681-A40D-F957DBC64435}" dt="2022-06-15T13:07:07.694" v="1025" actId="2710"/>
        <pc:sldMkLst>
          <pc:docMk/>
          <pc:sldMk cId="3046068531" sldId="294"/>
        </pc:sldMkLst>
        <pc:spChg chg="del">
          <ac:chgData name="Marco Romagna" userId="0d496b45-6535-412c-b7d6-6164b2be1c15" providerId="ADAL" clId="{DDDBC024-54EE-4681-A40D-F957DBC64435}" dt="2022-06-15T13:06:46.606" v="1020" actId="478"/>
          <ac:spMkLst>
            <pc:docMk/>
            <pc:sldMk cId="3046068531" sldId="294"/>
            <ac:spMk id="4" creationId="{B46D5F32-33BB-4D04-A418-D792B0DE78AE}"/>
          </ac:spMkLst>
        </pc:spChg>
        <pc:spChg chg="add mod">
          <ac:chgData name="Marco Romagna" userId="0d496b45-6535-412c-b7d6-6164b2be1c15" providerId="ADAL" clId="{DDDBC024-54EE-4681-A40D-F957DBC64435}" dt="2022-06-15T13:07:07.694" v="1025" actId="2710"/>
          <ac:spMkLst>
            <pc:docMk/>
            <pc:sldMk cId="3046068531" sldId="294"/>
            <ac:spMk id="6" creationId="{50D33451-8E10-4EC9-B71D-CD6514B53EE9}"/>
          </ac:spMkLst>
        </pc:spChg>
        <pc:spChg chg="mod">
          <ac:chgData name="Marco Romagna" userId="0d496b45-6535-412c-b7d6-6164b2be1c15" providerId="ADAL" clId="{DDDBC024-54EE-4681-A40D-F957DBC64435}" dt="2022-06-15T13:05:54.258" v="1019" actId="20577"/>
          <ac:spMkLst>
            <pc:docMk/>
            <pc:sldMk cId="3046068531" sldId="294"/>
            <ac:spMk id="13" creationId="{00000000-0000-0000-0000-000000000000}"/>
          </ac:spMkLst>
        </pc:spChg>
      </pc:sldChg>
      <pc:sldChg chg="modSp add mod ord">
        <pc:chgData name="Marco Romagna" userId="0d496b45-6535-412c-b7d6-6164b2be1c15" providerId="ADAL" clId="{DDDBC024-54EE-4681-A40D-F957DBC64435}" dt="2022-06-15T13:10:00.642" v="1066" actId="20577"/>
        <pc:sldMkLst>
          <pc:docMk/>
          <pc:sldMk cId="291795243" sldId="295"/>
        </pc:sldMkLst>
        <pc:spChg chg="mod">
          <ac:chgData name="Marco Romagna" userId="0d496b45-6535-412c-b7d6-6164b2be1c15" providerId="ADAL" clId="{DDDBC024-54EE-4681-A40D-F957DBC64435}" dt="2022-06-15T13:10:00.642" v="1066" actId="20577"/>
          <ac:spMkLst>
            <pc:docMk/>
            <pc:sldMk cId="291795243" sldId="295"/>
            <ac:spMk id="6" creationId="{50D33451-8E10-4EC9-B71D-CD6514B53EE9}"/>
          </ac:spMkLst>
        </pc:spChg>
        <pc:spChg chg="mod">
          <ac:chgData name="Marco Romagna" userId="0d496b45-6535-412c-b7d6-6164b2be1c15" providerId="ADAL" clId="{DDDBC024-54EE-4681-A40D-F957DBC64435}" dt="2022-06-15T13:08:02.858" v="1036" actId="20577"/>
          <ac:spMkLst>
            <pc:docMk/>
            <pc:sldMk cId="291795243" sldId="295"/>
            <ac:spMk id="13" creationId="{00000000-0000-0000-0000-000000000000}"/>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hyperlink" Target="https://pixabay.com/en/art-painting-mural-michelangelo-285919/" TargetMode="External"/><Relationship Id="rId2" Type="http://schemas.microsoft.com/office/2007/relationships/hdphoto" Target="../media/hdphoto1.wdp"/><Relationship Id="rId1" Type="http://schemas.openxmlformats.org/officeDocument/2006/relationships/image" Target="../media/image16.png"/><Relationship Id="rId6" Type="http://schemas.openxmlformats.org/officeDocument/2006/relationships/hyperlink" Target="https://ilmond.wordpress.com/tag/hacker/" TargetMode="External"/><Relationship Id="rId5" Type="http://schemas.microsoft.com/office/2007/relationships/hdphoto" Target="../media/hdphoto2.wdp"/><Relationship Id="rId4" Type="http://schemas.openxmlformats.org/officeDocument/2006/relationships/image" Target="../media/image17.png"/></Relationships>
</file>

<file path=ppt/diagrams/_rels/drawing1.xml.rels><?xml version="1.0" encoding="UTF-8" standalone="yes"?>
<Relationships xmlns="http://schemas.openxmlformats.org/package/2006/relationships"><Relationship Id="rId3" Type="http://schemas.openxmlformats.org/officeDocument/2006/relationships/hyperlink" Target="https://pixabay.com/en/art-painting-mural-michelangelo-285919/" TargetMode="External"/><Relationship Id="rId2" Type="http://schemas.microsoft.com/office/2007/relationships/hdphoto" Target="../media/hdphoto1.wdp"/><Relationship Id="rId1" Type="http://schemas.openxmlformats.org/officeDocument/2006/relationships/image" Target="../media/image16.png"/><Relationship Id="rId6" Type="http://schemas.openxmlformats.org/officeDocument/2006/relationships/hyperlink" Target="https://ilmond.wordpress.com/tag/hacker/" TargetMode="External"/><Relationship Id="rId5" Type="http://schemas.microsoft.com/office/2007/relationships/hdphoto" Target="../media/hdphoto2.wdp"/><Relationship Id="rId4" Type="http://schemas.openxmlformats.org/officeDocument/2006/relationships/image" Target="../media/image17.pn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61DEB3-BA3E-4973-A12E-DC098CDC0A2A}" type="doc">
      <dgm:prSet loTypeId="urn:microsoft.com/office/officeart/2005/8/layout/hList2" loCatId="list" qsTypeId="urn:microsoft.com/office/officeart/2005/8/quickstyle/simple1" qsCatId="simple" csTypeId="urn:microsoft.com/office/officeart/2005/8/colors/colorful3" csCatId="colorful" phldr="1"/>
      <dgm:spPr/>
      <dgm:t>
        <a:bodyPr/>
        <a:lstStyle/>
        <a:p>
          <a:endParaRPr lang="en-US"/>
        </a:p>
      </dgm:t>
    </dgm:pt>
    <dgm:pt modelId="{6EA24449-D0C5-4963-91E3-87CAB850CBB5}">
      <dgm:prSet phldrT="[Text]" custT="1"/>
      <dgm:spPr/>
      <dgm:t>
        <a:bodyPr/>
        <a:lstStyle/>
        <a:p>
          <a:pPr>
            <a:lnSpc>
              <a:spcPct val="90000"/>
            </a:lnSpc>
          </a:pPr>
          <a:r>
            <a:rPr lang="en-US" sz="3200" dirty="0"/>
            <a:t>CONTACT</a:t>
          </a:r>
          <a:endParaRPr lang="en-US" sz="6000" dirty="0"/>
        </a:p>
      </dgm:t>
    </dgm:pt>
    <dgm:pt modelId="{4BFDACF1-B4C9-4BF9-983A-275A33D59046}" type="parTrans" cxnId="{78FB3C69-71FD-4A9A-87F7-D604CFC309D7}">
      <dgm:prSet/>
      <dgm:spPr/>
      <dgm:t>
        <a:bodyPr/>
        <a:lstStyle/>
        <a:p>
          <a:endParaRPr lang="en-US"/>
        </a:p>
      </dgm:t>
    </dgm:pt>
    <dgm:pt modelId="{F9BDEB3F-6FE6-429E-B47F-66199D63CEDE}" type="sibTrans" cxnId="{78FB3C69-71FD-4A9A-87F7-D604CFC309D7}">
      <dgm:prSet/>
      <dgm:spPr/>
      <dgm:t>
        <a:bodyPr/>
        <a:lstStyle/>
        <a:p>
          <a:endParaRPr lang="en-US"/>
        </a:p>
      </dgm:t>
    </dgm:pt>
    <dgm:pt modelId="{A6F81076-F329-4654-9C5B-716430F38C89}">
      <dgm:prSet phldrT="[Text]" custT="1"/>
      <dgm:spPr/>
      <dgm:t>
        <a:bodyPr/>
        <a:lstStyle/>
        <a:p>
          <a:pPr>
            <a:lnSpc>
              <a:spcPct val="150000"/>
            </a:lnSpc>
          </a:pPr>
          <a:r>
            <a:rPr lang="en-US" sz="1800" dirty="0"/>
            <a:t>Response rate 26% (30/115)</a:t>
          </a:r>
        </a:p>
      </dgm:t>
    </dgm:pt>
    <dgm:pt modelId="{DB9BE126-58B3-48B1-9266-7C6D6E4A932A}" type="parTrans" cxnId="{B1135BB8-1179-403A-8E50-C5D921AFEDA2}">
      <dgm:prSet/>
      <dgm:spPr/>
      <dgm:t>
        <a:bodyPr/>
        <a:lstStyle/>
        <a:p>
          <a:endParaRPr lang="en-US"/>
        </a:p>
      </dgm:t>
    </dgm:pt>
    <dgm:pt modelId="{66909F0A-3F05-4FD3-871C-C792754427A5}" type="sibTrans" cxnId="{B1135BB8-1179-403A-8E50-C5D921AFEDA2}">
      <dgm:prSet/>
      <dgm:spPr/>
      <dgm:t>
        <a:bodyPr/>
        <a:lstStyle/>
        <a:p>
          <a:endParaRPr lang="en-US"/>
        </a:p>
      </dgm:t>
    </dgm:pt>
    <dgm:pt modelId="{5EF68725-8599-4DB4-95BA-12B4879E8981}">
      <dgm:prSet phldrT="[Text]" custT="1"/>
      <dgm:spPr/>
      <dgm:t>
        <a:bodyPr/>
        <a:lstStyle/>
        <a:p>
          <a:pPr>
            <a:lnSpc>
              <a:spcPct val="150000"/>
            </a:lnSpc>
          </a:pPr>
          <a:r>
            <a:rPr lang="en-US" sz="1800" dirty="0"/>
            <a:t>Criteria to select participants</a:t>
          </a:r>
        </a:p>
      </dgm:t>
    </dgm:pt>
    <dgm:pt modelId="{F0FF3898-58E0-4D3E-897B-16928C428D78}" type="parTrans" cxnId="{A4682F65-DF51-4A6C-A4B8-934D517FB53B}">
      <dgm:prSet/>
      <dgm:spPr/>
      <dgm:t>
        <a:bodyPr/>
        <a:lstStyle/>
        <a:p>
          <a:endParaRPr lang="en-US"/>
        </a:p>
      </dgm:t>
    </dgm:pt>
    <dgm:pt modelId="{087B7306-2045-4F0D-B347-3FEA6682093C}" type="sibTrans" cxnId="{A4682F65-DF51-4A6C-A4B8-934D517FB53B}">
      <dgm:prSet/>
      <dgm:spPr/>
      <dgm:t>
        <a:bodyPr/>
        <a:lstStyle/>
        <a:p>
          <a:endParaRPr lang="en-US"/>
        </a:p>
      </dgm:t>
    </dgm:pt>
    <dgm:pt modelId="{8D159BB1-1027-4F3E-A772-BA2707E1B0FA}">
      <dgm:prSet phldrT="[Text]" custT="1"/>
      <dgm:spPr/>
      <dgm:t>
        <a:bodyPr/>
        <a:lstStyle/>
        <a:p>
          <a:pPr>
            <a:lnSpc>
              <a:spcPct val="200000"/>
            </a:lnSpc>
          </a:pPr>
          <a:r>
            <a:rPr lang="en-US" sz="1800" dirty="0"/>
            <a:t>    (15)              (6)                  		  (4)            (3)</a:t>
          </a:r>
        </a:p>
      </dgm:t>
    </dgm:pt>
    <dgm:pt modelId="{11D5733B-16C4-49F4-AE56-EE4007067D63}" type="parTrans" cxnId="{74D55859-8E0F-417B-BBDF-31011A3D3F1A}">
      <dgm:prSet/>
      <dgm:spPr/>
      <dgm:t>
        <a:bodyPr/>
        <a:lstStyle/>
        <a:p>
          <a:endParaRPr lang="en-US"/>
        </a:p>
      </dgm:t>
    </dgm:pt>
    <dgm:pt modelId="{F48CDC32-F7CC-4BFC-9372-B89914C146EF}" type="sibTrans" cxnId="{74D55859-8E0F-417B-BBDF-31011A3D3F1A}">
      <dgm:prSet/>
      <dgm:spPr/>
      <dgm:t>
        <a:bodyPr/>
        <a:lstStyle/>
        <a:p>
          <a:endParaRPr lang="en-US"/>
        </a:p>
      </dgm:t>
    </dgm:pt>
    <dgm:pt modelId="{753B0DE2-513D-4ABF-8B04-1E79C154AD5F}">
      <dgm:prSet phldrT="[Text]" custT="1"/>
      <dgm:spPr/>
      <dgm:t>
        <a:bodyPr/>
        <a:lstStyle/>
        <a:p>
          <a:r>
            <a:rPr lang="en-US" sz="3200" dirty="0"/>
            <a:t>INTERVIEW</a:t>
          </a:r>
          <a:endParaRPr lang="en-US" sz="4400" dirty="0"/>
        </a:p>
      </dgm:t>
    </dgm:pt>
    <dgm:pt modelId="{3B89F273-0D24-4146-8E98-14D9338958CA}" type="parTrans" cxnId="{61CF3265-0350-40A4-80C1-A4D51F4EB816}">
      <dgm:prSet/>
      <dgm:spPr/>
      <dgm:t>
        <a:bodyPr/>
        <a:lstStyle/>
        <a:p>
          <a:endParaRPr lang="en-US"/>
        </a:p>
      </dgm:t>
    </dgm:pt>
    <dgm:pt modelId="{A5B4108B-3CE2-420F-957A-AB5DA12CB29D}" type="sibTrans" cxnId="{61CF3265-0350-40A4-80C1-A4D51F4EB816}">
      <dgm:prSet/>
      <dgm:spPr/>
      <dgm:t>
        <a:bodyPr/>
        <a:lstStyle/>
        <a:p>
          <a:endParaRPr lang="en-US"/>
        </a:p>
      </dgm:t>
    </dgm:pt>
    <dgm:pt modelId="{922EBF0E-F8FD-4949-8086-9285C3CE5C32}">
      <dgm:prSet phldrT="[Text]" custT="1"/>
      <dgm:spPr/>
      <dgm:t>
        <a:bodyPr/>
        <a:lstStyle/>
        <a:p>
          <a:pPr>
            <a:lnSpc>
              <a:spcPct val="150000"/>
            </a:lnSpc>
          </a:pPr>
          <a:r>
            <a:rPr lang="en-US" sz="1800" dirty="0"/>
            <a:t>Collection 02-2017 &gt; 12-2021</a:t>
          </a:r>
        </a:p>
      </dgm:t>
    </dgm:pt>
    <dgm:pt modelId="{D1384321-A119-44C2-8A87-B444B748F4C4}" type="parTrans" cxnId="{D732F60D-4668-4843-B3FC-E247AB0FAC8D}">
      <dgm:prSet/>
      <dgm:spPr/>
      <dgm:t>
        <a:bodyPr/>
        <a:lstStyle/>
        <a:p>
          <a:endParaRPr lang="en-US"/>
        </a:p>
      </dgm:t>
    </dgm:pt>
    <dgm:pt modelId="{7647FEB7-6CE0-46D2-892B-F4721062B593}" type="sibTrans" cxnId="{D732F60D-4668-4843-B3FC-E247AB0FAC8D}">
      <dgm:prSet/>
      <dgm:spPr/>
      <dgm:t>
        <a:bodyPr/>
        <a:lstStyle/>
        <a:p>
          <a:endParaRPr lang="en-US"/>
        </a:p>
      </dgm:t>
    </dgm:pt>
    <dgm:pt modelId="{5C76E600-4A62-495C-B7A0-B820014B8098}">
      <dgm:prSet phldrT="[Text]" custT="1"/>
      <dgm:spPr/>
      <dgm:t>
        <a:bodyPr/>
        <a:lstStyle/>
        <a:p>
          <a:pPr>
            <a:lnSpc>
              <a:spcPct val="200000"/>
            </a:lnSpc>
          </a:pPr>
          <a:r>
            <a:rPr lang="en-US" sz="1800" dirty="0"/>
            <a:t>     (9)           (8)           (6)        	(4)           (1)</a:t>
          </a:r>
        </a:p>
      </dgm:t>
    </dgm:pt>
    <dgm:pt modelId="{9818E754-4EBA-422A-921B-A4254A957770}" type="parTrans" cxnId="{A2AF1E89-AA08-43F1-9456-9678F5604699}">
      <dgm:prSet/>
      <dgm:spPr/>
      <dgm:t>
        <a:bodyPr/>
        <a:lstStyle/>
        <a:p>
          <a:endParaRPr lang="en-US"/>
        </a:p>
      </dgm:t>
    </dgm:pt>
    <dgm:pt modelId="{67AC3512-3398-4986-A6D5-B9DBD6E88C6B}" type="sibTrans" cxnId="{A2AF1E89-AA08-43F1-9456-9678F5604699}">
      <dgm:prSet/>
      <dgm:spPr/>
      <dgm:t>
        <a:bodyPr/>
        <a:lstStyle/>
        <a:p>
          <a:endParaRPr lang="en-US"/>
        </a:p>
      </dgm:t>
    </dgm:pt>
    <dgm:pt modelId="{F976E700-3EC8-44D2-84BC-46D694EF3F02}">
      <dgm:prSet phldrT="[Text]" custT="1"/>
      <dgm:spPr/>
      <dgm:t>
        <a:bodyPr/>
        <a:lstStyle/>
        <a:p>
          <a:pPr>
            <a:lnSpc>
              <a:spcPct val="150000"/>
            </a:lnSpc>
          </a:pPr>
          <a:r>
            <a:rPr lang="en-US" sz="1800" dirty="0"/>
            <a:t>Interview protocol based on SIMCA</a:t>
          </a:r>
        </a:p>
      </dgm:t>
    </dgm:pt>
    <dgm:pt modelId="{7DF86006-3E4F-47CF-AFD2-C0B66451E5EA}" type="parTrans" cxnId="{130F2059-1E13-4EEB-BF70-63733ABCFB28}">
      <dgm:prSet/>
      <dgm:spPr/>
      <dgm:t>
        <a:bodyPr/>
        <a:lstStyle/>
        <a:p>
          <a:endParaRPr lang="en-US"/>
        </a:p>
      </dgm:t>
    </dgm:pt>
    <dgm:pt modelId="{1C606BC5-7DBA-49FD-85D4-F12B34F3E4F2}" type="sibTrans" cxnId="{130F2059-1E13-4EEB-BF70-63733ABCFB28}">
      <dgm:prSet/>
      <dgm:spPr/>
      <dgm:t>
        <a:bodyPr/>
        <a:lstStyle/>
        <a:p>
          <a:endParaRPr lang="en-US"/>
        </a:p>
      </dgm:t>
    </dgm:pt>
    <dgm:pt modelId="{DFA2AA88-5E6D-42A2-9B75-7EE1FC7A55A5}">
      <dgm:prSet phldrT="[Text]" custT="1"/>
      <dgm:spPr/>
      <dgm:t>
        <a:bodyPr/>
        <a:lstStyle/>
        <a:p>
          <a:pPr>
            <a:lnSpc>
              <a:spcPct val="150000"/>
            </a:lnSpc>
          </a:pPr>
          <a:endParaRPr lang="en-US" sz="1800" dirty="0"/>
        </a:p>
      </dgm:t>
    </dgm:pt>
    <dgm:pt modelId="{ECF787C0-73AA-46C0-97C1-78D813F62CAA}" type="parTrans" cxnId="{F9A73615-3572-4D9E-A01B-02FEFE494B36}">
      <dgm:prSet/>
      <dgm:spPr/>
      <dgm:t>
        <a:bodyPr/>
        <a:lstStyle/>
        <a:p>
          <a:endParaRPr lang="en-US"/>
        </a:p>
      </dgm:t>
    </dgm:pt>
    <dgm:pt modelId="{FFC1DC30-E725-43DC-BEA9-BA9998D4AC0F}" type="sibTrans" cxnId="{F9A73615-3572-4D9E-A01B-02FEFE494B36}">
      <dgm:prSet/>
      <dgm:spPr/>
      <dgm:t>
        <a:bodyPr/>
        <a:lstStyle/>
        <a:p>
          <a:endParaRPr lang="en-US"/>
        </a:p>
      </dgm:t>
    </dgm:pt>
    <dgm:pt modelId="{307E6F69-D158-468E-B31E-867762F48A59}" type="pres">
      <dgm:prSet presAssocID="{1C61DEB3-BA3E-4973-A12E-DC098CDC0A2A}" presName="linearFlow" presStyleCnt="0">
        <dgm:presLayoutVars>
          <dgm:dir/>
          <dgm:animLvl val="lvl"/>
          <dgm:resizeHandles/>
        </dgm:presLayoutVars>
      </dgm:prSet>
      <dgm:spPr/>
    </dgm:pt>
    <dgm:pt modelId="{AD872020-80D3-4B00-9F4E-4D426F638DA4}" type="pres">
      <dgm:prSet presAssocID="{6EA24449-D0C5-4963-91E3-87CAB850CBB5}" presName="compositeNode" presStyleCnt="0">
        <dgm:presLayoutVars>
          <dgm:bulletEnabled val="1"/>
        </dgm:presLayoutVars>
      </dgm:prSet>
      <dgm:spPr/>
    </dgm:pt>
    <dgm:pt modelId="{4F61E3ED-962D-497C-B315-79BB2D96C57F}" type="pres">
      <dgm:prSet presAssocID="{6EA24449-D0C5-4963-91E3-87CAB850CBB5}" presName="image" presStyleLbl="fgImgPlace1" presStyleIdx="0" presStyleCnt="2"/>
      <dgm:spPr>
        <a:blipFill>
          <a:blip xmlns:r="http://schemas.openxmlformats.org/officeDocument/2006/relationships" r:embed="rId1" cstate="email">
            <a:extLst>
              <a:ext uri="{BEBA8EAE-BF5A-486C-A8C5-ECC9F3942E4B}">
                <a14:imgProps xmlns:a14="http://schemas.microsoft.com/office/drawing/2010/main">
                  <a14:imgLayer r:embed="rId2">
                    <a14:imgEffect>
                      <a14:artisticGlowEdges/>
                    </a14:imgEffect>
                    <a14:imgEffect>
                      <a14:saturation sat="66000"/>
                    </a14:imgEffect>
                    <a14:imgEffect>
                      <a14:brightnessContrast bright="20000" contrast="-40000"/>
                    </a14:imgEffect>
                  </a14:imgLayer>
                </a14:imgProps>
              </a:ex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l="-33000" r="-33000"/>
          </a:stretch>
        </a:blipFill>
      </dgm:spPr>
    </dgm:pt>
    <dgm:pt modelId="{AD10D73C-608E-4472-8CF2-861088B01959}" type="pres">
      <dgm:prSet presAssocID="{6EA24449-D0C5-4963-91E3-87CAB850CBB5}" presName="childNode" presStyleLbl="node1" presStyleIdx="0" presStyleCnt="2">
        <dgm:presLayoutVars>
          <dgm:bulletEnabled val="1"/>
        </dgm:presLayoutVars>
      </dgm:prSet>
      <dgm:spPr/>
    </dgm:pt>
    <dgm:pt modelId="{4AE45398-8838-4D87-A5B4-55474307F82B}" type="pres">
      <dgm:prSet presAssocID="{6EA24449-D0C5-4963-91E3-87CAB850CBB5}" presName="parentNode" presStyleLbl="revTx" presStyleIdx="0" presStyleCnt="2">
        <dgm:presLayoutVars>
          <dgm:chMax val="0"/>
          <dgm:bulletEnabled val="1"/>
        </dgm:presLayoutVars>
      </dgm:prSet>
      <dgm:spPr/>
    </dgm:pt>
    <dgm:pt modelId="{F06C4E0B-775B-4846-B0C2-1C87291D5032}" type="pres">
      <dgm:prSet presAssocID="{F9BDEB3F-6FE6-429E-B47F-66199D63CEDE}" presName="sibTrans" presStyleCnt="0"/>
      <dgm:spPr/>
    </dgm:pt>
    <dgm:pt modelId="{50CE070C-BDFE-447E-9ECD-E49469824974}" type="pres">
      <dgm:prSet presAssocID="{753B0DE2-513D-4ABF-8B04-1E79C154AD5F}" presName="compositeNode" presStyleCnt="0">
        <dgm:presLayoutVars>
          <dgm:bulletEnabled val="1"/>
        </dgm:presLayoutVars>
      </dgm:prSet>
      <dgm:spPr/>
    </dgm:pt>
    <dgm:pt modelId="{334E032C-E1FB-44A0-9EC0-33033DEFD558}" type="pres">
      <dgm:prSet presAssocID="{753B0DE2-513D-4ABF-8B04-1E79C154AD5F}" presName="image" presStyleLbl="fgImgPlace1" presStyleIdx="1" presStyleCnt="2"/>
      <dgm:spPr>
        <a:blipFill dpi="0" rotWithShape="1">
          <a:blip xmlns:r="http://schemas.openxmlformats.org/officeDocument/2006/relationships" r:embed="rId4" cstate="email">
            <a:extLst>
              <a:ext uri="{BEBA8EAE-BF5A-486C-A8C5-ECC9F3942E4B}">
                <a14:imgProps xmlns:a14="http://schemas.microsoft.com/office/drawing/2010/main">
                  <a14:imgLayer r:embed="rId5">
                    <a14:imgEffect>
                      <a14:artisticGlowEdges/>
                    </a14:imgEffect>
                    <a14:imgEffect>
                      <a14:brightnessContrast bright="40000" contrast="-40000"/>
                    </a14:imgEffect>
                  </a14:imgLayer>
                </a14:imgProps>
              </a:ext>
              <a:ext uri="{28A0092B-C50C-407E-A947-70E740481C1C}">
                <a14:useLocalDpi xmlns:a14="http://schemas.microsoft.com/office/drawing/2010/main"/>
              </a:ext>
              <a:ext uri="{837473B0-CC2E-450A-ABE3-18F120FF3D39}">
                <a1611:picAttrSrcUrl xmlns:a1611="http://schemas.microsoft.com/office/drawing/2016/11/main" r:id="rId6"/>
              </a:ext>
            </a:extLst>
          </a:blip>
          <a:srcRect/>
          <a:stretch>
            <a:fillRect l="-20469" r="-20469"/>
          </a:stretch>
        </a:blipFill>
      </dgm:spPr>
    </dgm:pt>
    <dgm:pt modelId="{D951D6D7-2401-4148-9D25-F2FA6C677941}" type="pres">
      <dgm:prSet presAssocID="{753B0DE2-513D-4ABF-8B04-1E79C154AD5F}" presName="childNode" presStyleLbl="node1" presStyleIdx="1" presStyleCnt="2">
        <dgm:presLayoutVars>
          <dgm:bulletEnabled val="1"/>
        </dgm:presLayoutVars>
      </dgm:prSet>
      <dgm:spPr/>
    </dgm:pt>
    <dgm:pt modelId="{D0D98F04-48C6-404E-B9B6-64B87AB37438}" type="pres">
      <dgm:prSet presAssocID="{753B0DE2-513D-4ABF-8B04-1E79C154AD5F}" presName="parentNode" presStyleLbl="revTx" presStyleIdx="1" presStyleCnt="2">
        <dgm:presLayoutVars>
          <dgm:chMax val="0"/>
          <dgm:bulletEnabled val="1"/>
        </dgm:presLayoutVars>
      </dgm:prSet>
      <dgm:spPr/>
    </dgm:pt>
  </dgm:ptLst>
  <dgm:cxnLst>
    <dgm:cxn modelId="{4C1BF509-612C-4011-A8F6-CDB5A9EB526A}" type="presOf" srcId="{5C76E600-4A62-495C-B7A0-B820014B8098}" destId="{D951D6D7-2401-4148-9D25-F2FA6C677941}" srcOrd="0" destOrd="2" presId="urn:microsoft.com/office/officeart/2005/8/layout/hList2"/>
    <dgm:cxn modelId="{D732F60D-4668-4843-B3FC-E247AB0FAC8D}" srcId="{753B0DE2-513D-4ABF-8B04-1E79C154AD5F}" destId="{922EBF0E-F8FD-4949-8086-9285C3CE5C32}" srcOrd="0" destOrd="0" parTransId="{D1384321-A119-44C2-8A87-B444B748F4C4}" sibTransId="{7647FEB7-6CE0-46D2-892B-F4721062B593}"/>
    <dgm:cxn modelId="{F9A73615-3572-4D9E-A01B-02FEFE494B36}" srcId="{6EA24449-D0C5-4963-91E3-87CAB850CBB5}" destId="{DFA2AA88-5E6D-42A2-9B75-7EE1FC7A55A5}" srcOrd="2" destOrd="0" parTransId="{ECF787C0-73AA-46C0-97C1-78D813F62CAA}" sibTransId="{FFC1DC30-E725-43DC-BEA9-BA9998D4AC0F}"/>
    <dgm:cxn modelId="{855C1B22-3373-42B1-AD7E-9AED3736E490}" type="presOf" srcId="{8D159BB1-1027-4F3E-A772-BA2707E1B0FA}" destId="{AD10D73C-608E-4472-8CF2-861088B01959}" srcOrd="0" destOrd="3" presId="urn:microsoft.com/office/officeart/2005/8/layout/hList2"/>
    <dgm:cxn modelId="{5035D32A-056B-4499-8692-CCEEB839E972}" type="presOf" srcId="{A6F81076-F329-4654-9C5B-716430F38C89}" destId="{AD10D73C-608E-4472-8CF2-861088B01959}" srcOrd="0" destOrd="0" presId="urn:microsoft.com/office/officeart/2005/8/layout/hList2"/>
    <dgm:cxn modelId="{A4682F65-DF51-4A6C-A4B8-934D517FB53B}" srcId="{6EA24449-D0C5-4963-91E3-87CAB850CBB5}" destId="{5EF68725-8599-4DB4-95BA-12B4879E8981}" srcOrd="1" destOrd="0" parTransId="{F0FF3898-58E0-4D3E-897B-16928C428D78}" sibTransId="{087B7306-2045-4F0D-B347-3FEA6682093C}"/>
    <dgm:cxn modelId="{61CF3265-0350-40A4-80C1-A4D51F4EB816}" srcId="{1C61DEB3-BA3E-4973-A12E-DC098CDC0A2A}" destId="{753B0DE2-513D-4ABF-8B04-1E79C154AD5F}" srcOrd="1" destOrd="0" parTransId="{3B89F273-0D24-4146-8E98-14D9338958CA}" sibTransId="{A5B4108B-3CE2-420F-957A-AB5DA12CB29D}"/>
    <dgm:cxn modelId="{78FB3C69-71FD-4A9A-87F7-D604CFC309D7}" srcId="{1C61DEB3-BA3E-4973-A12E-DC098CDC0A2A}" destId="{6EA24449-D0C5-4963-91E3-87CAB850CBB5}" srcOrd="0" destOrd="0" parTransId="{4BFDACF1-B4C9-4BF9-983A-275A33D59046}" sibTransId="{F9BDEB3F-6FE6-429E-B47F-66199D63CEDE}"/>
    <dgm:cxn modelId="{ABA5EE57-5FD6-4786-8A0C-8EFCAF9B2D13}" type="presOf" srcId="{5EF68725-8599-4DB4-95BA-12B4879E8981}" destId="{AD10D73C-608E-4472-8CF2-861088B01959}" srcOrd="0" destOrd="1" presId="urn:microsoft.com/office/officeart/2005/8/layout/hList2"/>
    <dgm:cxn modelId="{130F2059-1E13-4EEB-BF70-63733ABCFB28}" srcId="{753B0DE2-513D-4ABF-8B04-1E79C154AD5F}" destId="{F976E700-3EC8-44D2-84BC-46D694EF3F02}" srcOrd="1" destOrd="0" parTransId="{7DF86006-3E4F-47CF-AFD2-C0B66451E5EA}" sibTransId="{1C606BC5-7DBA-49FD-85D4-F12B34F3E4F2}"/>
    <dgm:cxn modelId="{74D55859-8E0F-417B-BBDF-31011A3D3F1A}" srcId="{6EA24449-D0C5-4963-91E3-87CAB850CBB5}" destId="{8D159BB1-1027-4F3E-A772-BA2707E1B0FA}" srcOrd="3" destOrd="0" parTransId="{11D5733B-16C4-49F4-AE56-EE4007067D63}" sibTransId="{F48CDC32-F7CC-4BFC-9372-B89914C146EF}"/>
    <dgm:cxn modelId="{A2AF1E89-AA08-43F1-9456-9678F5604699}" srcId="{753B0DE2-513D-4ABF-8B04-1E79C154AD5F}" destId="{5C76E600-4A62-495C-B7A0-B820014B8098}" srcOrd="2" destOrd="0" parTransId="{9818E754-4EBA-422A-921B-A4254A957770}" sibTransId="{67AC3512-3398-4986-A6D5-B9DBD6E88C6B}"/>
    <dgm:cxn modelId="{DF970297-FC6E-49B8-A912-B45F92F9EFFD}" type="presOf" srcId="{922EBF0E-F8FD-4949-8086-9285C3CE5C32}" destId="{D951D6D7-2401-4148-9D25-F2FA6C677941}" srcOrd="0" destOrd="0" presId="urn:microsoft.com/office/officeart/2005/8/layout/hList2"/>
    <dgm:cxn modelId="{BD7453AA-EF7C-40A9-838C-2A28E12BAD1F}" type="presOf" srcId="{6EA24449-D0C5-4963-91E3-87CAB850CBB5}" destId="{4AE45398-8838-4D87-A5B4-55474307F82B}" srcOrd="0" destOrd="0" presId="urn:microsoft.com/office/officeart/2005/8/layout/hList2"/>
    <dgm:cxn modelId="{B1135BB8-1179-403A-8E50-C5D921AFEDA2}" srcId="{6EA24449-D0C5-4963-91E3-87CAB850CBB5}" destId="{A6F81076-F329-4654-9C5B-716430F38C89}" srcOrd="0" destOrd="0" parTransId="{DB9BE126-58B3-48B1-9266-7C6D6E4A932A}" sibTransId="{66909F0A-3F05-4FD3-871C-C792754427A5}"/>
    <dgm:cxn modelId="{CB2433BA-02B0-4A92-AB8C-14D82702AFB1}" type="presOf" srcId="{F976E700-3EC8-44D2-84BC-46D694EF3F02}" destId="{D951D6D7-2401-4148-9D25-F2FA6C677941}" srcOrd="0" destOrd="1" presId="urn:microsoft.com/office/officeart/2005/8/layout/hList2"/>
    <dgm:cxn modelId="{CFB4D6E2-5FF5-473B-BB3C-BAA03FC0BB3D}" type="presOf" srcId="{753B0DE2-513D-4ABF-8B04-1E79C154AD5F}" destId="{D0D98F04-48C6-404E-B9B6-64B87AB37438}" srcOrd="0" destOrd="0" presId="urn:microsoft.com/office/officeart/2005/8/layout/hList2"/>
    <dgm:cxn modelId="{FCD09AEE-D4D6-4D58-A738-68A8E4610BDD}" type="presOf" srcId="{1C61DEB3-BA3E-4973-A12E-DC098CDC0A2A}" destId="{307E6F69-D158-468E-B31E-867762F48A59}" srcOrd="0" destOrd="0" presId="urn:microsoft.com/office/officeart/2005/8/layout/hList2"/>
    <dgm:cxn modelId="{942A67F4-DC39-481E-A9A0-5D868C134843}" type="presOf" srcId="{DFA2AA88-5E6D-42A2-9B75-7EE1FC7A55A5}" destId="{AD10D73C-608E-4472-8CF2-861088B01959}" srcOrd="0" destOrd="2" presId="urn:microsoft.com/office/officeart/2005/8/layout/hList2"/>
    <dgm:cxn modelId="{F748C77D-9FEE-48B2-A41E-4797543237BD}" type="presParOf" srcId="{307E6F69-D158-468E-B31E-867762F48A59}" destId="{AD872020-80D3-4B00-9F4E-4D426F638DA4}" srcOrd="0" destOrd="0" presId="urn:microsoft.com/office/officeart/2005/8/layout/hList2"/>
    <dgm:cxn modelId="{6815DF2C-605F-4A9D-99E4-79D6664DE64D}" type="presParOf" srcId="{AD872020-80D3-4B00-9F4E-4D426F638DA4}" destId="{4F61E3ED-962D-497C-B315-79BB2D96C57F}" srcOrd="0" destOrd="0" presId="urn:microsoft.com/office/officeart/2005/8/layout/hList2"/>
    <dgm:cxn modelId="{E9552EC6-6D56-4A99-A1B4-791B466E5107}" type="presParOf" srcId="{AD872020-80D3-4B00-9F4E-4D426F638DA4}" destId="{AD10D73C-608E-4472-8CF2-861088B01959}" srcOrd="1" destOrd="0" presId="urn:microsoft.com/office/officeart/2005/8/layout/hList2"/>
    <dgm:cxn modelId="{F28773B3-4D3E-4D18-A91D-678CBF2BD469}" type="presParOf" srcId="{AD872020-80D3-4B00-9F4E-4D426F638DA4}" destId="{4AE45398-8838-4D87-A5B4-55474307F82B}" srcOrd="2" destOrd="0" presId="urn:microsoft.com/office/officeart/2005/8/layout/hList2"/>
    <dgm:cxn modelId="{CEDF2500-D4AC-4140-87DE-041E8642B2C5}" type="presParOf" srcId="{307E6F69-D158-468E-B31E-867762F48A59}" destId="{F06C4E0B-775B-4846-B0C2-1C87291D5032}" srcOrd="1" destOrd="0" presId="urn:microsoft.com/office/officeart/2005/8/layout/hList2"/>
    <dgm:cxn modelId="{033C36F7-48D4-4E1D-BD14-F0E110BC54EC}" type="presParOf" srcId="{307E6F69-D158-468E-B31E-867762F48A59}" destId="{50CE070C-BDFE-447E-9ECD-E49469824974}" srcOrd="2" destOrd="0" presId="urn:microsoft.com/office/officeart/2005/8/layout/hList2"/>
    <dgm:cxn modelId="{96BC536F-10B0-467F-8EFC-41DF571ECB5D}" type="presParOf" srcId="{50CE070C-BDFE-447E-9ECD-E49469824974}" destId="{334E032C-E1FB-44A0-9EC0-33033DEFD558}" srcOrd="0" destOrd="0" presId="urn:microsoft.com/office/officeart/2005/8/layout/hList2"/>
    <dgm:cxn modelId="{7CADB1AE-4ECE-486F-ABF7-307B98E48769}" type="presParOf" srcId="{50CE070C-BDFE-447E-9ECD-E49469824974}" destId="{D951D6D7-2401-4148-9D25-F2FA6C677941}" srcOrd="1" destOrd="0" presId="urn:microsoft.com/office/officeart/2005/8/layout/hList2"/>
    <dgm:cxn modelId="{B9F0D085-E988-455E-B956-6536D33D8E00}" type="presParOf" srcId="{50CE070C-BDFE-447E-9ECD-E49469824974}" destId="{D0D98F04-48C6-404E-B9B6-64B87AB37438}" srcOrd="2" destOrd="0" presId="urn:microsoft.com/office/officeart/2005/8/layout/hList2"/>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FAC1ACE-520B-4094-A68B-208F0136AE85}" type="doc">
      <dgm:prSet loTypeId="urn:microsoft.com/office/officeart/2005/8/layout/cycle8" loCatId="cycle" qsTypeId="urn:microsoft.com/office/officeart/2005/8/quickstyle/simple1" qsCatId="simple" csTypeId="urn:microsoft.com/office/officeart/2005/8/colors/accent2_3" csCatId="accent2" phldr="1"/>
      <dgm:spPr/>
    </dgm:pt>
    <dgm:pt modelId="{C23694D3-ADD7-40D3-8734-DA4F851B45F3}">
      <dgm:prSet phldrT="[Text]"/>
      <dgm:spPr/>
      <dgm:t>
        <a:bodyPr/>
        <a:lstStyle/>
        <a:p>
          <a:r>
            <a:rPr lang="en-US" dirty="0"/>
            <a:t>Social identity</a:t>
          </a:r>
        </a:p>
      </dgm:t>
    </dgm:pt>
    <dgm:pt modelId="{31731073-55E1-4D1D-932A-08A866020051}" type="parTrans" cxnId="{7042E3A0-A3BF-49B3-B45F-99B1411D40F5}">
      <dgm:prSet/>
      <dgm:spPr/>
      <dgm:t>
        <a:bodyPr/>
        <a:lstStyle/>
        <a:p>
          <a:endParaRPr lang="en-US"/>
        </a:p>
      </dgm:t>
    </dgm:pt>
    <dgm:pt modelId="{67515657-3236-4D95-B636-CEDFE726BA6A}" type="sibTrans" cxnId="{7042E3A0-A3BF-49B3-B45F-99B1411D40F5}">
      <dgm:prSet/>
      <dgm:spPr/>
      <dgm:t>
        <a:bodyPr/>
        <a:lstStyle/>
        <a:p>
          <a:endParaRPr lang="en-US"/>
        </a:p>
      </dgm:t>
    </dgm:pt>
    <dgm:pt modelId="{51B134A8-C194-418B-A52F-E53C457001FE}">
      <dgm:prSet phldrT="[Text]"/>
      <dgm:spPr/>
      <dgm:t>
        <a:bodyPr/>
        <a:lstStyle/>
        <a:p>
          <a:r>
            <a:rPr lang="en-US" dirty="0"/>
            <a:t>Collective identity</a:t>
          </a:r>
        </a:p>
      </dgm:t>
    </dgm:pt>
    <dgm:pt modelId="{C5575BAD-4329-4D74-B2E4-5D0CB42045FB}" type="parTrans" cxnId="{6F75542F-A22C-497A-ADD9-3083B21044F4}">
      <dgm:prSet/>
      <dgm:spPr/>
      <dgm:t>
        <a:bodyPr/>
        <a:lstStyle/>
        <a:p>
          <a:endParaRPr lang="en-US"/>
        </a:p>
      </dgm:t>
    </dgm:pt>
    <dgm:pt modelId="{874C64F6-643B-4F1C-B925-F8E0904A7D52}" type="sibTrans" cxnId="{6F75542F-A22C-497A-ADD9-3083B21044F4}">
      <dgm:prSet/>
      <dgm:spPr/>
      <dgm:t>
        <a:bodyPr/>
        <a:lstStyle/>
        <a:p>
          <a:endParaRPr lang="en-US"/>
        </a:p>
      </dgm:t>
    </dgm:pt>
    <dgm:pt modelId="{F9137C99-9DA0-43B8-AF07-3384A943A205}">
      <dgm:prSet phldrT="[Text]"/>
      <dgm:spPr/>
      <dgm:t>
        <a:bodyPr/>
        <a:lstStyle/>
        <a:p>
          <a:r>
            <a:rPr lang="en-US" dirty="0"/>
            <a:t>Personal identity</a:t>
          </a:r>
        </a:p>
      </dgm:t>
    </dgm:pt>
    <dgm:pt modelId="{2E2A71BD-606C-4004-85BA-ECBA45FEFC26}" type="parTrans" cxnId="{A24F0804-F4DC-4930-83E5-04F725975285}">
      <dgm:prSet/>
      <dgm:spPr/>
      <dgm:t>
        <a:bodyPr/>
        <a:lstStyle/>
        <a:p>
          <a:endParaRPr lang="en-US"/>
        </a:p>
      </dgm:t>
    </dgm:pt>
    <dgm:pt modelId="{B722B4B9-820D-469C-8115-0D67A06FC749}" type="sibTrans" cxnId="{A24F0804-F4DC-4930-83E5-04F725975285}">
      <dgm:prSet/>
      <dgm:spPr/>
      <dgm:t>
        <a:bodyPr/>
        <a:lstStyle/>
        <a:p>
          <a:endParaRPr lang="en-US"/>
        </a:p>
      </dgm:t>
    </dgm:pt>
    <dgm:pt modelId="{D198E09F-7B9A-4CD1-A99D-B078F4D33B56}" type="pres">
      <dgm:prSet presAssocID="{1FAC1ACE-520B-4094-A68B-208F0136AE85}" presName="compositeShape" presStyleCnt="0">
        <dgm:presLayoutVars>
          <dgm:chMax val="7"/>
          <dgm:dir/>
          <dgm:resizeHandles val="exact"/>
        </dgm:presLayoutVars>
      </dgm:prSet>
      <dgm:spPr/>
    </dgm:pt>
    <dgm:pt modelId="{24026019-CE79-4B79-AB7C-6F55F5DA6CA5}" type="pres">
      <dgm:prSet presAssocID="{1FAC1ACE-520B-4094-A68B-208F0136AE85}" presName="wedge1" presStyleLbl="node1" presStyleIdx="0" presStyleCnt="3"/>
      <dgm:spPr/>
    </dgm:pt>
    <dgm:pt modelId="{B48A924E-6750-4C6B-9653-C76591CC4FF3}" type="pres">
      <dgm:prSet presAssocID="{1FAC1ACE-520B-4094-A68B-208F0136AE85}" presName="dummy1a" presStyleCnt="0"/>
      <dgm:spPr/>
    </dgm:pt>
    <dgm:pt modelId="{AF1F2CAE-A868-49BB-92A1-10F2B699BF08}" type="pres">
      <dgm:prSet presAssocID="{1FAC1ACE-520B-4094-A68B-208F0136AE85}" presName="dummy1b" presStyleCnt="0"/>
      <dgm:spPr/>
    </dgm:pt>
    <dgm:pt modelId="{085E50A5-2BCE-4481-AE29-3CE0006EC805}" type="pres">
      <dgm:prSet presAssocID="{1FAC1ACE-520B-4094-A68B-208F0136AE85}" presName="wedge1Tx" presStyleLbl="node1" presStyleIdx="0" presStyleCnt="3">
        <dgm:presLayoutVars>
          <dgm:chMax val="0"/>
          <dgm:chPref val="0"/>
          <dgm:bulletEnabled val="1"/>
        </dgm:presLayoutVars>
      </dgm:prSet>
      <dgm:spPr/>
    </dgm:pt>
    <dgm:pt modelId="{5FE64EE1-9C26-4D9E-B0D9-1CF6B8837C83}" type="pres">
      <dgm:prSet presAssocID="{1FAC1ACE-520B-4094-A68B-208F0136AE85}" presName="wedge2" presStyleLbl="node1" presStyleIdx="1" presStyleCnt="3"/>
      <dgm:spPr/>
    </dgm:pt>
    <dgm:pt modelId="{88CFC974-78E2-4387-A393-1993A23B8D3A}" type="pres">
      <dgm:prSet presAssocID="{1FAC1ACE-520B-4094-A68B-208F0136AE85}" presName="dummy2a" presStyleCnt="0"/>
      <dgm:spPr/>
    </dgm:pt>
    <dgm:pt modelId="{9CC55116-02D1-4968-A22A-36728DAC32CE}" type="pres">
      <dgm:prSet presAssocID="{1FAC1ACE-520B-4094-A68B-208F0136AE85}" presName="dummy2b" presStyleCnt="0"/>
      <dgm:spPr/>
    </dgm:pt>
    <dgm:pt modelId="{AE6F2868-F938-458E-A236-78ADA854A125}" type="pres">
      <dgm:prSet presAssocID="{1FAC1ACE-520B-4094-A68B-208F0136AE85}" presName="wedge2Tx" presStyleLbl="node1" presStyleIdx="1" presStyleCnt="3">
        <dgm:presLayoutVars>
          <dgm:chMax val="0"/>
          <dgm:chPref val="0"/>
          <dgm:bulletEnabled val="1"/>
        </dgm:presLayoutVars>
      </dgm:prSet>
      <dgm:spPr/>
    </dgm:pt>
    <dgm:pt modelId="{B6D012D2-2D29-47C5-AFA7-92F7253893D5}" type="pres">
      <dgm:prSet presAssocID="{1FAC1ACE-520B-4094-A68B-208F0136AE85}" presName="wedge3" presStyleLbl="node1" presStyleIdx="2" presStyleCnt="3"/>
      <dgm:spPr/>
    </dgm:pt>
    <dgm:pt modelId="{675F3034-7053-435C-98F9-28A7E1C0C26A}" type="pres">
      <dgm:prSet presAssocID="{1FAC1ACE-520B-4094-A68B-208F0136AE85}" presName="dummy3a" presStyleCnt="0"/>
      <dgm:spPr/>
    </dgm:pt>
    <dgm:pt modelId="{1EB2D9C6-4980-4261-95F6-D4E731C4C058}" type="pres">
      <dgm:prSet presAssocID="{1FAC1ACE-520B-4094-A68B-208F0136AE85}" presName="dummy3b" presStyleCnt="0"/>
      <dgm:spPr/>
    </dgm:pt>
    <dgm:pt modelId="{B00DF609-FE94-41B8-BEEA-2732CC147CF8}" type="pres">
      <dgm:prSet presAssocID="{1FAC1ACE-520B-4094-A68B-208F0136AE85}" presName="wedge3Tx" presStyleLbl="node1" presStyleIdx="2" presStyleCnt="3">
        <dgm:presLayoutVars>
          <dgm:chMax val="0"/>
          <dgm:chPref val="0"/>
          <dgm:bulletEnabled val="1"/>
        </dgm:presLayoutVars>
      </dgm:prSet>
      <dgm:spPr/>
    </dgm:pt>
    <dgm:pt modelId="{DFDB4EB8-65E6-4775-BD76-2DD8AD0C1041}" type="pres">
      <dgm:prSet presAssocID="{67515657-3236-4D95-B636-CEDFE726BA6A}" presName="arrowWedge1" presStyleLbl="fgSibTrans2D1" presStyleIdx="0" presStyleCnt="3"/>
      <dgm:spPr>
        <a:solidFill>
          <a:schemeClr val="tx2">
            <a:lumMod val="50000"/>
            <a:lumOff val="50000"/>
          </a:schemeClr>
        </a:solidFill>
      </dgm:spPr>
    </dgm:pt>
    <dgm:pt modelId="{C0DF8CE9-4AB3-42D7-9409-359EE20E4B0D}" type="pres">
      <dgm:prSet presAssocID="{874C64F6-643B-4F1C-B925-F8E0904A7D52}" presName="arrowWedge2" presStyleLbl="fgSibTrans2D1" presStyleIdx="1" presStyleCnt="3"/>
      <dgm:spPr>
        <a:solidFill>
          <a:schemeClr val="tx2">
            <a:lumMod val="50000"/>
            <a:lumOff val="50000"/>
          </a:schemeClr>
        </a:solidFill>
      </dgm:spPr>
    </dgm:pt>
    <dgm:pt modelId="{67F6D6E5-8694-4FE1-9C10-E19AB98CB1C7}" type="pres">
      <dgm:prSet presAssocID="{B722B4B9-820D-469C-8115-0D67A06FC749}" presName="arrowWedge3" presStyleLbl="fgSibTrans2D1" presStyleIdx="2" presStyleCnt="3"/>
      <dgm:spPr>
        <a:solidFill>
          <a:schemeClr val="tx2">
            <a:lumMod val="50000"/>
            <a:lumOff val="50000"/>
          </a:schemeClr>
        </a:solidFill>
      </dgm:spPr>
    </dgm:pt>
  </dgm:ptLst>
  <dgm:cxnLst>
    <dgm:cxn modelId="{A24F0804-F4DC-4930-83E5-04F725975285}" srcId="{1FAC1ACE-520B-4094-A68B-208F0136AE85}" destId="{F9137C99-9DA0-43B8-AF07-3384A943A205}" srcOrd="2" destOrd="0" parTransId="{2E2A71BD-606C-4004-85BA-ECBA45FEFC26}" sibTransId="{B722B4B9-820D-469C-8115-0D67A06FC749}"/>
    <dgm:cxn modelId="{2CD7410F-E449-4B9A-84B0-625837FF3D13}" type="presOf" srcId="{1FAC1ACE-520B-4094-A68B-208F0136AE85}" destId="{D198E09F-7B9A-4CD1-A99D-B078F4D33B56}" srcOrd="0" destOrd="0" presId="urn:microsoft.com/office/officeart/2005/8/layout/cycle8"/>
    <dgm:cxn modelId="{6F75542F-A22C-497A-ADD9-3083B21044F4}" srcId="{1FAC1ACE-520B-4094-A68B-208F0136AE85}" destId="{51B134A8-C194-418B-A52F-E53C457001FE}" srcOrd="1" destOrd="0" parTransId="{C5575BAD-4329-4D74-B2E4-5D0CB42045FB}" sibTransId="{874C64F6-643B-4F1C-B925-F8E0904A7D52}"/>
    <dgm:cxn modelId="{0517285E-B68C-456B-B93F-2DEBA7DE22A6}" type="presOf" srcId="{C23694D3-ADD7-40D3-8734-DA4F851B45F3}" destId="{24026019-CE79-4B79-AB7C-6F55F5DA6CA5}" srcOrd="0" destOrd="0" presId="urn:microsoft.com/office/officeart/2005/8/layout/cycle8"/>
    <dgm:cxn modelId="{206D1146-D2FE-42B5-96C0-F5953D330A03}" type="presOf" srcId="{51B134A8-C194-418B-A52F-E53C457001FE}" destId="{AE6F2868-F938-458E-A236-78ADA854A125}" srcOrd="1" destOrd="0" presId="urn:microsoft.com/office/officeart/2005/8/layout/cycle8"/>
    <dgm:cxn modelId="{92004655-FB5F-425A-B094-1BFA774A7B8D}" type="presOf" srcId="{F9137C99-9DA0-43B8-AF07-3384A943A205}" destId="{B6D012D2-2D29-47C5-AFA7-92F7253893D5}" srcOrd="0" destOrd="0" presId="urn:microsoft.com/office/officeart/2005/8/layout/cycle8"/>
    <dgm:cxn modelId="{5CF14384-F7B4-4B3D-A4AA-3AC2D1CC59DF}" type="presOf" srcId="{F9137C99-9DA0-43B8-AF07-3384A943A205}" destId="{B00DF609-FE94-41B8-BEEA-2732CC147CF8}" srcOrd="1" destOrd="0" presId="urn:microsoft.com/office/officeart/2005/8/layout/cycle8"/>
    <dgm:cxn modelId="{7042E3A0-A3BF-49B3-B45F-99B1411D40F5}" srcId="{1FAC1ACE-520B-4094-A68B-208F0136AE85}" destId="{C23694D3-ADD7-40D3-8734-DA4F851B45F3}" srcOrd="0" destOrd="0" parTransId="{31731073-55E1-4D1D-932A-08A866020051}" sibTransId="{67515657-3236-4D95-B636-CEDFE726BA6A}"/>
    <dgm:cxn modelId="{D843C6AE-8478-479D-99B7-63BBD1F7BB25}" type="presOf" srcId="{51B134A8-C194-418B-A52F-E53C457001FE}" destId="{5FE64EE1-9C26-4D9E-B0D9-1CF6B8837C83}" srcOrd="0" destOrd="0" presId="urn:microsoft.com/office/officeart/2005/8/layout/cycle8"/>
    <dgm:cxn modelId="{06570BD6-C7A0-4617-984F-1DEEB88AF09F}" type="presOf" srcId="{C23694D3-ADD7-40D3-8734-DA4F851B45F3}" destId="{085E50A5-2BCE-4481-AE29-3CE0006EC805}" srcOrd="1" destOrd="0" presId="urn:microsoft.com/office/officeart/2005/8/layout/cycle8"/>
    <dgm:cxn modelId="{D96C4CFF-339E-4994-9B6A-614898B7E694}" type="presParOf" srcId="{D198E09F-7B9A-4CD1-A99D-B078F4D33B56}" destId="{24026019-CE79-4B79-AB7C-6F55F5DA6CA5}" srcOrd="0" destOrd="0" presId="urn:microsoft.com/office/officeart/2005/8/layout/cycle8"/>
    <dgm:cxn modelId="{C6F36FA1-6E32-4EF4-9DC0-ADE2513E85DE}" type="presParOf" srcId="{D198E09F-7B9A-4CD1-A99D-B078F4D33B56}" destId="{B48A924E-6750-4C6B-9653-C76591CC4FF3}" srcOrd="1" destOrd="0" presId="urn:microsoft.com/office/officeart/2005/8/layout/cycle8"/>
    <dgm:cxn modelId="{08687B2A-3DAD-4105-8EE7-B0181AB582CE}" type="presParOf" srcId="{D198E09F-7B9A-4CD1-A99D-B078F4D33B56}" destId="{AF1F2CAE-A868-49BB-92A1-10F2B699BF08}" srcOrd="2" destOrd="0" presId="urn:microsoft.com/office/officeart/2005/8/layout/cycle8"/>
    <dgm:cxn modelId="{2F9FFA1A-B5B9-4A39-811F-33FCC2B98647}" type="presParOf" srcId="{D198E09F-7B9A-4CD1-A99D-B078F4D33B56}" destId="{085E50A5-2BCE-4481-AE29-3CE0006EC805}" srcOrd="3" destOrd="0" presId="urn:microsoft.com/office/officeart/2005/8/layout/cycle8"/>
    <dgm:cxn modelId="{41EAD711-EEE4-46FA-ADF0-4366BCF4616F}" type="presParOf" srcId="{D198E09F-7B9A-4CD1-A99D-B078F4D33B56}" destId="{5FE64EE1-9C26-4D9E-B0D9-1CF6B8837C83}" srcOrd="4" destOrd="0" presId="urn:microsoft.com/office/officeart/2005/8/layout/cycle8"/>
    <dgm:cxn modelId="{D1F8F829-787C-4F5A-95B3-518504162143}" type="presParOf" srcId="{D198E09F-7B9A-4CD1-A99D-B078F4D33B56}" destId="{88CFC974-78E2-4387-A393-1993A23B8D3A}" srcOrd="5" destOrd="0" presId="urn:microsoft.com/office/officeart/2005/8/layout/cycle8"/>
    <dgm:cxn modelId="{8A0DE811-1C72-4E57-BC9E-71719F34057F}" type="presParOf" srcId="{D198E09F-7B9A-4CD1-A99D-B078F4D33B56}" destId="{9CC55116-02D1-4968-A22A-36728DAC32CE}" srcOrd="6" destOrd="0" presId="urn:microsoft.com/office/officeart/2005/8/layout/cycle8"/>
    <dgm:cxn modelId="{86AB5639-299C-4BD4-819D-204385C69C53}" type="presParOf" srcId="{D198E09F-7B9A-4CD1-A99D-B078F4D33B56}" destId="{AE6F2868-F938-458E-A236-78ADA854A125}" srcOrd="7" destOrd="0" presId="urn:microsoft.com/office/officeart/2005/8/layout/cycle8"/>
    <dgm:cxn modelId="{A5FB5C3D-ED23-4D6E-9FBA-C9D0E0C4B46B}" type="presParOf" srcId="{D198E09F-7B9A-4CD1-A99D-B078F4D33B56}" destId="{B6D012D2-2D29-47C5-AFA7-92F7253893D5}" srcOrd="8" destOrd="0" presId="urn:microsoft.com/office/officeart/2005/8/layout/cycle8"/>
    <dgm:cxn modelId="{53337418-DD7A-45F5-B1ED-1DF6A34714C7}" type="presParOf" srcId="{D198E09F-7B9A-4CD1-A99D-B078F4D33B56}" destId="{675F3034-7053-435C-98F9-28A7E1C0C26A}" srcOrd="9" destOrd="0" presId="urn:microsoft.com/office/officeart/2005/8/layout/cycle8"/>
    <dgm:cxn modelId="{9F91479B-5937-454C-94A9-E6CCF7A5EB87}" type="presParOf" srcId="{D198E09F-7B9A-4CD1-A99D-B078F4D33B56}" destId="{1EB2D9C6-4980-4261-95F6-D4E731C4C058}" srcOrd="10" destOrd="0" presId="urn:microsoft.com/office/officeart/2005/8/layout/cycle8"/>
    <dgm:cxn modelId="{D3280337-3969-48EE-A937-156F42D7D484}" type="presParOf" srcId="{D198E09F-7B9A-4CD1-A99D-B078F4D33B56}" destId="{B00DF609-FE94-41B8-BEEA-2732CC147CF8}" srcOrd="11" destOrd="0" presId="urn:microsoft.com/office/officeart/2005/8/layout/cycle8"/>
    <dgm:cxn modelId="{40356E63-518F-4AC1-93F6-A1E540A7A2A8}" type="presParOf" srcId="{D198E09F-7B9A-4CD1-A99D-B078F4D33B56}" destId="{DFDB4EB8-65E6-4775-BD76-2DD8AD0C1041}" srcOrd="12" destOrd="0" presId="urn:microsoft.com/office/officeart/2005/8/layout/cycle8"/>
    <dgm:cxn modelId="{F2CD83E4-7B95-45D5-923F-33594E53610D}" type="presParOf" srcId="{D198E09F-7B9A-4CD1-A99D-B078F4D33B56}" destId="{C0DF8CE9-4AB3-42D7-9409-359EE20E4B0D}" srcOrd="13" destOrd="0" presId="urn:microsoft.com/office/officeart/2005/8/layout/cycle8"/>
    <dgm:cxn modelId="{06D28D68-E66F-489A-BD4A-33F2D7E2639D}" type="presParOf" srcId="{D198E09F-7B9A-4CD1-A99D-B078F4D33B56}" destId="{67F6D6E5-8694-4FE1-9C10-E19AB98CB1C7}" srcOrd="14" destOrd="0" presId="urn:microsoft.com/office/officeart/2005/8/layout/cycle8"/>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3454BF7-2993-4AA5-8CBE-0ECF123EE2EE}" type="doc">
      <dgm:prSet loTypeId="urn:microsoft.com/office/officeart/2005/8/layout/radial4" loCatId="relationship" qsTypeId="urn:microsoft.com/office/officeart/2005/8/quickstyle/simple1" qsCatId="simple" csTypeId="urn:microsoft.com/office/officeart/2005/8/colors/accent2_3" csCatId="accent2" phldr="1"/>
      <dgm:spPr/>
      <dgm:t>
        <a:bodyPr/>
        <a:lstStyle/>
        <a:p>
          <a:endParaRPr lang="en-US"/>
        </a:p>
      </dgm:t>
    </dgm:pt>
    <dgm:pt modelId="{9B7392F0-11FF-48A6-9596-5B8AA996251E}">
      <dgm:prSet phldrT="[Text]"/>
      <dgm:spPr>
        <a:solidFill>
          <a:schemeClr val="tx2">
            <a:lumMod val="50000"/>
            <a:lumOff val="50000"/>
          </a:schemeClr>
        </a:solidFill>
      </dgm:spPr>
      <dgm:t>
        <a:bodyPr/>
        <a:lstStyle/>
        <a:p>
          <a:r>
            <a:rPr lang="en-US" dirty="0"/>
            <a:t>ANGER</a:t>
          </a:r>
        </a:p>
      </dgm:t>
    </dgm:pt>
    <dgm:pt modelId="{1BB4E2ED-35E9-4472-87E2-639AF69DF731}" type="parTrans" cxnId="{AF38581D-1C09-49DC-AADD-AA0C86518994}">
      <dgm:prSet/>
      <dgm:spPr/>
      <dgm:t>
        <a:bodyPr/>
        <a:lstStyle/>
        <a:p>
          <a:endParaRPr lang="en-US"/>
        </a:p>
      </dgm:t>
    </dgm:pt>
    <dgm:pt modelId="{2D0B2CED-98DE-4E76-8C9D-4ECF99BC0FE9}" type="sibTrans" cxnId="{AF38581D-1C09-49DC-AADD-AA0C86518994}">
      <dgm:prSet/>
      <dgm:spPr/>
      <dgm:t>
        <a:bodyPr/>
        <a:lstStyle/>
        <a:p>
          <a:endParaRPr lang="en-US"/>
        </a:p>
      </dgm:t>
    </dgm:pt>
    <dgm:pt modelId="{E8435839-9040-4DE3-9EAF-BAB0AF542D7A}">
      <dgm:prSet phldrT="[Text]"/>
      <dgm:spPr/>
      <dgm:t>
        <a:bodyPr/>
        <a:lstStyle/>
        <a:p>
          <a:r>
            <a:rPr lang="en-US" dirty="0"/>
            <a:t>Political actions 16/22</a:t>
          </a:r>
        </a:p>
      </dgm:t>
    </dgm:pt>
    <dgm:pt modelId="{57D7932C-B192-4535-B93C-091B028A5929}" type="parTrans" cxnId="{6E3D87E0-305A-495E-9CD7-166972229C9C}">
      <dgm:prSet/>
      <dgm:spPr/>
      <dgm:t>
        <a:bodyPr/>
        <a:lstStyle/>
        <a:p>
          <a:endParaRPr lang="en-US"/>
        </a:p>
      </dgm:t>
    </dgm:pt>
    <dgm:pt modelId="{412B2E20-90AD-44FC-BE68-31C8BFD8D53E}" type="sibTrans" cxnId="{6E3D87E0-305A-495E-9CD7-166972229C9C}">
      <dgm:prSet/>
      <dgm:spPr/>
      <dgm:t>
        <a:bodyPr/>
        <a:lstStyle/>
        <a:p>
          <a:endParaRPr lang="en-US"/>
        </a:p>
      </dgm:t>
    </dgm:pt>
    <dgm:pt modelId="{7D6F7CBB-96D8-49DB-9350-A78143D5519A}">
      <dgm:prSet phldrT="[Text]"/>
      <dgm:spPr/>
      <dgm:t>
        <a:bodyPr/>
        <a:lstStyle/>
        <a:p>
          <a:pPr>
            <a:buFont typeface="Arial" panose="020B0604020202020204" pitchFamily="34" charset="0"/>
            <a:buNone/>
          </a:pPr>
          <a:r>
            <a:rPr lang="en-US" dirty="0"/>
            <a:t>Social disparities 10/22</a:t>
          </a:r>
        </a:p>
      </dgm:t>
    </dgm:pt>
    <dgm:pt modelId="{BA3D830C-0745-443B-A68A-57C55BCF7191}" type="parTrans" cxnId="{CCA44DDB-ED05-441B-B2AD-E2F5FC4EB572}">
      <dgm:prSet/>
      <dgm:spPr/>
      <dgm:t>
        <a:bodyPr/>
        <a:lstStyle/>
        <a:p>
          <a:endParaRPr lang="en-US"/>
        </a:p>
      </dgm:t>
    </dgm:pt>
    <dgm:pt modelId="{75984598-6CAF-4AC5-AD31-A4C315FFA7FE}" type="sibTrans" cxnId="{CCA44DDB-ED05-441B-B2AD-E2F5FC4EB572}">
      <dgm:prSet/>
      <dgm:spPr/>
      <dgm:t>
        <a:bodyPr/>
        <a:lstStyle/>
        <a:p>
          <a:endParaRPr lang="en-US"/>
        </a:p>
      </dgm:t>
    </dgm:pt>
    <dgm:pt modelId="{05E1D73D-BB77-4D27-A02C-17B6CE2DA838}">
      <dgm:prSet phldrT="[Text]"/>
      <dgm:spPr/>
      <dgm:t>
        <a:bodyPr/>
        <a:lstStyle/>
        <a:p>
          <a:r>
            <a:rPr lang="en-US" dirty="0"/>
            <a:t>Race / ethnicity / patriotism</a:t>
          </a:r>
        </a:p>
        <a:p>
          <a:r>
            <a:rPr lang="en-US" dirty="0"/>
            <a:t>7/22</a:t>
          </a:r>
        </a:p>
      </dgm:t>
    </dgm:pt>
    <dgm:pt modelId="{33427D81-03F1-42AB-B1D3-AC1D5EC23773}" type="parTrans" cxnId="{D5B84614-99BA-452E-8905-6C0146D9317B}">
      <dgm:prSet/>
      <dgm:spPr/>
      <dgm:t>
        <a:bodyPr/>
        <a:lstStyle/>
        <a:p>
          <a:endParaRPr lang="en-US"/>
        </a:p>
      </dgm:t>
    </dgm:pt>
    <dgm:pt modelId="{495F6E24-6FE4-427B-AEDD-C22C1C512736}" type="sibTrans" cxnId="{D5B84614-99BA-452E-8905-6C0146D9317B}">
      <dgm:prSet/>
      <dgm:spPr/>
      <dgm:t>
        <a:bodyPr/>
        <a:lstStyle/>
        <a:p>
          <a:endParaRPr lang="en-US"/>
        </a:p>
      </dgm:t>
    </dgm:pt>
    <dgm:pt modelId="{64F8BC7E-5A8E-406F-88F5-00C0D7B3094A}" type="pres">
      <dgm:prSet presAssocID="{03454BF7-2993-4AA5-8CBE-0ECF123EE2EE}" presName="cycle" presStyleCnt="0">
        <dgm:presLayoutVars>
          <dgm:chMax val="1"/>
          <dgm:dir/>
          <dgm:animLvl val="ctr"/>
          <dgm:resizeHandles val="exact"/>
        </dgm:presLayoutVars>
      </dgm:prSet>
      <dgm:spPr/>
    </dgm:pt>
    <dgm:pt modelId="{AC7F01D9-AC5C-4F55-A8C8-F3ADC47BBB78}" type="pres">
      <dgm:prSet presAssocID="{9B7392F0-11FF-48A6-9596-5B8AA996251E}" presName="centerShape" presStyleLbl="node0" presStyleIdx="0" presStyleCnt="1"/>
      <dgm:spPr/>
    </dgm:pt>
    <dgm:pt modelId="{B163E509-C170-435A-9150-F7B4496137D9}" type="pres">
      <dgm:prSet presAssocID="{57D7932C-B192-4535-B93C-091B028A5929}" presName="parTrans" presStyleLbl="bgSibTrans2D1" presStyleIdx="0" presStyleCnt="3"/>
      <dgm:spPr/>
    </dgm:pt>
    <dgm:pt modelId="{E73280A5-2EED-4466-B292-567BA68795E2}" type="pres">
      <dgm:prSet presAssocID="{E8435839-9040-4DE3-9EAF-BAB0AF542D7A}" presName="node" presStyleLbl="node1" presStyleIdx="0" presStyleCnt="3">
        <dgm:presLayoutVars>
          <dgm:bulletEnabled val="1"/>
        </dgm:presLayoutVars>
      </dgm:prSet>
      <dgm:spPr/>
    </dgm:pt>
    <dgm:pt modelId="{C3A433DB-B806-4328-9DC8-989E37CE168E}" type="pres">
      <dgm:prSet presAssocID="{BA3D830C-0745-443B-A68A-57C55BCF7191}" presName="parTrans" presStyleLbl="bgSibTrans2D1" presStyleIdx="1" presStyleCnt="3"/>
      <dgm:spPr/>
    </dgm:pt>
    <dgm:pt modelId="{EB41C612-212A-43CB-BB24-0ADA8F052E95}" type="pres">
      <dgm:prSet presAssocID="{7D6F7CBB-96D8-49DB-9350-A78143D5519A}" presName="node" presStyleLbl="node1" presStyleIdx="1" presStyleCnt="3">
        <dgm:presLayoutVars>
          <dgm:bulletEnabled val="1"/>
        </dgm:presLayoutVars>
      </dgm:prSet>
      <dgm:spPr/>
    </dgm:pt>
    <dgm:pt modelId="{EC74B496-7F07-4409-BAF0-9FBD4019A77E}" type="pres">
      <dgm:prSet presAssocID="{33427D81-03F1-42AB-B1D3-AC1D5EC23773}" presName="parTrans" presStyleLbl="bgSibTrans2D1" presStyleIdx="2" presStyleCnt="3"/>
      <dgm:spPr/>
    </dgm:pt>
    <dgm:pt modelId="{89911729-C373-4ADA-AE0C-B9A5645F18C4}" type="pres">
      <dgm:prSet presAssocID="{05E1D73D-BB77-4D27-A02C-17B6CE2DA838}" presName="node" presStyleLbl="node1" presStyleIdx="2" presStyleCnt="3">
        <dgm:presLayoutVars>
          <dgm:bulletEnabled val="1"/>
        </dgm:presLayoutVars>
      </dgm:prSet>
      <dgm:spPr/>
    </dgm:pt>
  </dgm:ptLst>
  <dgm:cxnLst>
    <dgm:cxn modelId="{D5B84614-99BA-452E-8905-6C0146D9317B}" srcId="{9B7392F0-11FF-48A6-9596-5B8AA996251E}" destId="{05E1D73D-BB77-4D27-A02C-17B6CE2DA838}" srcOrd="2" destOrd="0" parTransId="{33427D81-03F1-42AB-B1D3-AC1D5EC23773}" sibTransId="{495F6E24-6FE4-427B-AEDD-C22C1C512736}"/>
    <dgm:cxn modelId="{3E270415-8DF6-4A6B-9619-A4BD8A34FFE7}" type="presOf" srcId="{03454BF7-2993-4AA5-8CBE-0ECF123EE2EE}" destId="{64F8BC7E-5A8E-406F-88F5-00C0D7B3094A}" srcOrd="0" destOrd="0" presId="urn:microsoft.com/office/officeart/2005/8/layout/radial4"/>
    <dgm:cxn modelId="{8CD4BF18-15D0-4A9A-AC30-06D4D9E36049}" type="presOf" srcId="{9B7392F0-11FF-48A6-9596-5B8AA996251E}" destId="{AC7F01D9-AC5C-4F55-A8C8-F3ADC47BBB78}" srcOrd="0" destOrd="0" presId="urn:microsoft.com/office/officeart/2005/8/layout/radial4"/>
    <dgm:cxn modelId="{AF38581D-1C09-49DC-AADD-AA0C86518994}" srcId="{03454BF7-2993-4AA5-8CBE-0ECF123EE2EE}" destId="{9B7392F0-11FF-48A6-9596-5B8AA996251E}" srcOrd="0" destOrd="0" parTransId="{1BB4E2ED-35E9-4472-87E2-639AF69DF731}" sibTransId="{2D0B2CED-98DE-4E76-8C9D-4ECF99BC0FE9}"/>
    <dgm:cxn modelId="{C78B4047-9DCB-40B9-B8AF-611EC9DB7108}" type="presOf" srcId="{7D6F7CBB-96D8-49DB-9350-A78143D5519A}" destId="{EB41C612-212A-43CB-BB24-0ADA8F052E95}" srcOrd="0" destOrd="0" presId="urn:microsoft.com/office/officeart/2005/8/layout/radial4"/>
    <dgm:cxn modelId="{BFE15E57-EAB9-4C94-95B6-DC2D4611DCE2}" type="presOf" srcId="{E8435839-9040-4DE3-9EAF-BAB0AF542D7A}" destId="{E73280A5-2EED-4466-B292-567BA68795E2}" srcOrd="0" destOrd="0" presId="urn:microsoft.com/office/officeart/2005/8/layout/radial4"/>
    <dgm:cxn modelId="{1181DEAB-7040-4077-B53C-B376776EFED7}" type="presOf" srcId="{33427D81-03F1-42AB-B1D3-AC1D5EC23773}" destId="{EC74B496-7F07-4409-BAF0-9FBD4019A77E}" srcOrd="0" destOrd="0" presId="urn:microsoft.com/office/officeart/2005/8/layout/radial4"/>
    <dgm:cxn modelId="{E1D4ACAE-4306-4815-A3EA-831B0DCFA837}" type="presOf" srcId="{05E1D73D-BB77-4D27-A02C-17B6CE2DA838}" destId="{89911729-C373-4ADA-AE0C-B9A5645F18C4}" srcOrd="0" destOrd="0" presId="urn:microsoft.com/office/officeart/2005/8/layout/radial4"/>
    <dgm:cxn modelId="{F8BD99BC-D24D-42FA-9AE2-FEEB99A1E317}" type="presOf" srcId="{57D7932C-B192-4535-B93C-091B028A5929}" destId="{B163E509-C170-435A-9150-F7B4496137D9}" srcOrd="0" destOrd="0" presId="urn:microsoft.com/office/officeart/2005/8/layout/radial4"/>
    <dgm:cxn modelId="{CCA44DDB-ED05-441B-B2AD-E2F5FC4EB572}" srcId="{9B7392F0-11FF-48A6-9596-5B8AA996251E}" destId="{7D6F7CBB-96D8-49DB-9350-A78143D5519A}" srcOrd="1" destOrd="0" parTransId="{BA3D830C-0745-443B-A68A-57C55BCF7191}" sibTransId="{75984598-6CAF-4AC5-AD31-A4C315FFA7FE}"/>
    <dgm:cxn modelId="{6E3D87E0-305A-495E-9CD7-166972229C9C}" srcId="{9B7392F0-11FF-48A6-9596-5B8AA996251E}" destId="{E8435839-9040-4DE3-9EAF-BAB0AF542D7A}" srcOrd="0" destOrd="0" parTransId="{57D7932C-B192-4535-B93C-091B028A5929}" sibTransId="{412B2E20-90AD-44FC-BE68-31C8BFD8D53E}"/>
    <dgm:cxn modelId="{102086E9-4F59-4246-B015-A2697946BF9B}" type="presOf" srcId="{BA3D830C-0745-443B-A68A-57C55BCF7191}" destId="{C3A433DB-B806-4328-9DC8-989E37CE168E}" srcOrd="0" destOrd="0" presId="urn:microsoft.com/office/officeart/2005/8/layout/radial4"/>
    <dgm:cxn modelId="{E35CC98C-95CF-443B-A4F4-1F8C8221D30F}" type="presParOf" srcId="{64F8BC7E-5A8E-406F-88F5-00C0D7B3094A}" destId="{AC7F01D9-AC5C-4F55-A8C8-F3ADC47BBB78}" srcOrd="0" destOrd="0" presId="urn:microsoft.com/office/officeart/2005/8/layout/radial4"/>
    <dgm:cxn modelId="{20CDA238-ABAC-470C-9B5F-B8A24FB6BBBB}" type="presParOf" srcId="{64F8BC7E-5A8E-406F-88F5-00C0D7B3094A}" destId="{B163E509-C170-435A-9150-F7B4496137D9}" srcOrd="1" destOrd="0" presId="urn:microsoft.com/office/officeart/2005/8/layout/radial4"/>
    <dgm:cxn modelId="{533E27E5-B803-4DDD-8DA7-CA7A3917E71B}" type="presParOf" srcId="{64F8BC7E-5A8E-406F-88F5-00C0D7B3094A}" destId="{E73280A5-2EED-4466-B292-567BA68795E2}" srcOrd="2" destOrd="0" presId="urn:microsoft.com/office/officeart/2005/8/layout/radial4"/>
    <dgm:cxn modelId="{B66A8E6A-5FCA-4706-B09C-3553AC70221C}" type="presParOf" srcId="{64F8BC7E-5A8E-406F-88F5-00C0D7B3094A}" destId="{C3A433DB-B806-4328-9DC8-989E37CE168E}" srcOrd="3" destOrd="0" presId="urn:microsoft.com/office/officeart/2005/8/layout/radial4"/>
    <dgm:cxn modelId="{5644ED55-0FD5-4B40-827F-D8E5C36C5325}" type="presParOf" srcId="{64F8BC7E-5A8E-406F-88F5-00C0D7B3094A}" destId="{EB41C612-212A-43CB-BB24-0ADA8F052E95}" srcOrd="4" destOrd="0" presId="urn:microsoft.com/office/officeart/2005/8/layout/radial4"/>
    <dgm:cxn modelId="{8D576810-007A-4A5A-A589-282A714FCF54}" type="presParOf" srcId="{64F8BC7E-5A8E-406F-88F5-00C0D7B3094A}" destId="{EC74B496-7F07-4409-BAF0-9FBD4019A77E}" srcOrd="5" destOrd="0" presId="urn:microsoft.com/office/officeart/2005/8/layout/radial4"/>
    <dgm:cxn modelId="{82CDE3AE-586B-4E99-ACEC-142BB82328D5}" type="presParOf" srcId="{64F8BC7E-5A8E-406F-88F5-00C0D7B3094A}" destId="{89911729-C373-4ADA-AE0C-B9A5645F18C4}" srcOrd="6" destOrd="0" presId="urn:microsoft.com/office/officeart/2005/8/layout/radial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AE7CCE2-D97D-4D39-BB1F-5F113A4322BB}" type="doc">
      <dgm:prSet loTypeId="urn:microsoft.com/office/officeart/2005/8/layout/process1" loCatId="process" qsTypeId="urn:microsoft.com/office/officeart/2005/8/quickstyle/simple1" qsCatId="simple" csTypeId="urn:microsoft.com/office/officeart/2005/8/colors/accent2_3" csCatId="accent2" phldr="1"/>
      <dgm:spPr/>
    </dgm:pt>
    <dgm:pt modelId="{D733B246-F656-40E3-8474-BB8DED698370}">
      <dgm:prSet phldrT="[Text]"/>
      <dgm:spPr/>
      <dgm:t>
        <a:bodyPr/>
        <a:lstStyle/>
        <a:p>
          <a:r>
            <a:rPr lang="en-US" dirty="0"/>
            <a:t>Desire to change something</a:t>
          </a:r>
        </a:p>
      </dgm:t>
    </dgm:pt>
    <dgm:pt modelId="{F502F82C-B3B9-4F59-BA9D-B94FCFC897A8}" type="parTrans" cxnId="{AE9BAF67-3773-4D63-BB55-0A6B66FB350E}">
      <dgm:prSet/>
      <dgm:spPr/>
      <dgm:t>
        <a:bodyPr/>
        <a:lstStyle/>
        <a:p>
          <a:endParaRPr lang="en-US"/>
        </a:p>
      </dgm:t>
    </dgm:pt>
    <dgm:pt modelId="{68C276D9-82C3-4E06-B4C3-0C9E9E849579}" type="sibTrans" cxnId="{AE9BAF67-3773-4D63-BB55-0A6B66FB350E}">
      <dgm:prSet/>
      <dgm:spPr/>
      <dgm:t>
        <a:bodyPr/>
        <a:lstStyle/>
        <a:p>
          <a:endParaRPr lang="en-US"/>
        </a:p>
      </dgm:t>
    </dgm:pt>
    <dgm:pt modelId="{DAEA0FC7-4EBE-415D-A2E2-399A18FEB047}">
      <dgm:prSet phldrT="[Text]"/>
      <dgm:spPr/>
      <dgm:t>
        <a:bodyPr/>
        <a:lstStyle/>
        <a:p>
          <a:r>
            <a:rPr lang="en-US" dirty="0"/>
            <a:t>Perceived self efficacy</a:t>
          </a:r>
        </a:p>
      </dgm:t>
    </dgm:pt>
    <dgm:pt modelId="{58BA5D56-5DB3-4A61-85DD-12EDDD62F376}" type="parTrans" cxnId="{5E4E8E6B-EAE8-407B-B5A0-9333FD023791}">
      <dgm:prSet/>
      <dgm:spPr/>
      <dgm:t>
        <a:bodyPr/>
        <a:lstStyle/>
        <a:p>
          <a:endParaRPr lang="en-US"/>
        </a:p>
      </dgm:t>
    </dgm:pt>
    <dgm:pt modelId="{B840B172-92C4-4247-A479-1688BB00DF89}" type="sibTrans" cxnId="{5E4E8E6B-EAE8-407B-B5A0-9333FD023791}">
      <dgm:prSet/>
      <dgm:spPr/>
      <dgm:t>
        <a:bodyPr/>
        <a:lstStyle/>
        <a:p>
          <a:endParaRPr lang="en-US"/>
        </a:p>
      </dgm:t>
    </dgm:pt>
    <dgm:pt modelId="{3E5A2B3C-D378-4375-81EE-0989D70784E8}">
      <dgm:prSet phldrT="[Text]"/>
      <dgm:spPr/>
      <dgm:t>
        <a:bodyPr/>
        <a:lstStyle/>
        <a:p>
          <a:r>
            <a:rPr lang="en-US" dirty="0"/>
            <a:t>Group efficacy</a:t>
          </a:r>
        </a:p>
      </dgm:t>
    </dgm:pt>
    <dgm:pt modelId="{D846BCCD-5E16-4CA4-B086-AA04E0DACAB8}" type="parTrans" cxnId="{56E32D69-4D72-4DBF-9D52-961093B4009E}">
      <dgm:prSet/>
      <dgm:spPr/>
      <dgm:t>
        <a:bodyPr/>
        <a:lstStyle/>
        <a:p>
          <a:endParaRPr lang="en-US"/>
        </a:p>
      </dgm:t>
    </dgm:pt>
    <dgm:pt modelId="{991AC273-5068-4316-8CEA-D98536F76ED0}" type="sibTrans" cxnId="{56E32D69-4D72-4DBF-9D52-961093B4009E}">
      <dgm:prSet/>
      <dgm:spPr/>
      <dgm:t>
        <a:bodyPr/>
        <a:lstStyle/>
        <a:p>
          <a:endParaRPr lang="en-US"/>
        </a:p>
      </dgm:t>
    </dgm:pt>
    <dgm:pt modelId="{5FD783E9-27F5-400D-9285-071344F25018}" type="pres">
      <dgm:prSet presAssocID="{FAE7CCE2-D97D-4D39-BB1F-5F113A4322BB}" presName="Name0" presStyleCnt="0">
        <dgm:presLayoutVars>
          <dgm:dir/>
          <dgm:resizeHandles val="exact"/>
        </dgm:presLayoutVars>
      </dgm:prSet>
      <dgm:spPr/>
    </dgm:pt>
    <dgm:pt modelId="{08D1EDC0-0B30-4ABE-986A-9C2B104BDDB2}" type="pres">
      <dgm:prSet presAssocID="{D733B246-F656-40E3-8474-BB8DED698370}" presName="node" presStyleLbl="node1" presStyleIdx="0" presStyleCnt="3">
        <dgm:presLayoutVars>
          <dgm:bulletEnabled val="1"/>
        </dgm:presLayoutVars>
      </dgm:prSet>
      <dgm:spPr/>
    </dgm:pt>
    <dgm:pt modelId="{88AD33D6-F240-41D2-97C9-D33518C998B3}" type="pres">
      <dgm:prSet presAssocID="{68C276D9-82C3-4E06-B4C3-0C9E9E849579}" presName="sibTrans" presStyleLbl="sibTrans2D1" presStyleIdx="0" presStyleCnt="2"/>
      <dgm:spPr/>
    </dgm:pt>
    <dgm:pt modelId="{1E6FCF29-1BBD-48F1-B138-F4A897DD8F33}" type="pres">
      <dgm:prSet presAssocID="{68C276D9-82C3-4E06-B4C3-0C9E9E849579}" presName="connectorText" presStyleLbl="sibTrans2D1" presStyleIdx="0" presStyleCnt="2"/>
      <dgm:spPr/>
    </dgm:pt>
    <dgm:pt modelId="{05750B00-BB5E-47B2-8C6F-14BD4329E075}" type="pres">
      <dgm:prSet presAssocID="{DAEA0FC7-4EBE-415D-A2E2-399A18FEB047}" presName="node" presStyleLbl="node1" presStyleIdx="1" presStyleCnt="3">
        <dgm:presLayoutVars>
          <dgm:bulletEnabled val="1"/>
        </dgm:presLayoutVars>
      </dgm:prSet>
      <dgm:spPr/>
    </dgm:pt>
    <dgm:pt modelId="{D2087DB2-ED19-4AD1-8FEC-3F79B77C21E7}" type="pres">
      <dgm:prSet presAssocID="{B840B172-92C4-4247-A479-1688BB00DF89}" presName="sibTrans" presStyleLbl="sibTrans2D1" presStyleIdx="1" presStyleCnt="2"/>
      <dgm:spPr/>
    </dgm:pt>
    <dgm:pt modelId="{2E623A6B-C40B-4FE7-95FF-A60AC709906B}" type="pres">
      <dgm:prSet presAssocID="{B840B172-92C4-4247-A479-1688BB00DF89}" presName="connectorText" presStyleLbl="sibTrans2D1" presStyleIdx="1" presStyleCnt="2"/>
      <dgm:spPr/>
    </dgm:pt>
    <dgm:pt modelId="{E6CBCAEC-E4FA-4AE2-B686-5C11DC83B8F7}" type="pres">
      <dgm:prSet presAssocID="{3E5A2B3C-D378-4375-81EE-0989D70784E8}" presName="node" presStyleLbl="node1" presStyleIdx="2" presStyleCnt="3">
        <dgm:presLayoutVars>
          <dgm:bulletEnabled val="1"/>
        </dgm:presLayoutVars>
      </dgm:prSet>
      <dgm:spPr/>
    </dgm:pt>
  </dgm:ptLst>
  <dgm:cxnLst>
    <dgm:cxn modelId="{F2221903-0531-4632-85D5-18242BE14DCE}" type="presOf" srcId="{DAEA0FC7-4EBE-415D-A2E2-399A18FEB047}" destId="{05750B00-BB5E-47B2-8C6F-14BD4329E075}" srcOrd="0" destOrd="0" presId="urn:microsoft.com/office/officeart/2005/8/layout/process1"/>
    <dgm:cxn modelId="{28B4D915-AB2F-41ED-A9F1-0414997C5C0C}" type="presOf" srcId="{B840B172-92C4-4247-A479-1688BB00DF89}" destId="{2E623A6B-C40B-4FE7-95FF-A60AC709906B}" srcOrd="1" destOrd="0" presId="urn:microsoft.com/office/officeart/2005/8/layout/process1"/>
    <dgm:cxn modelId="{9CBA881B-0E63-4D26-93F3-FC0D78A535BC}" type="presOf" srcId="{68C276D9-82C3-4E06-B4C3-0C9E9E849579}" destId="{1E6FCF29-1BBD-48F1-B138-F4A897DD8F33}" srcOrd="1" destOrd="0" presId="urn:microsoft.com/office/officeart/2005/8/layout/process1"/>
    <dgm:cxn modelId="{D5404323-4F22-4812-B494-054D72A243E0}" type="presOf" srcId="{3E5A2B3C-D378-4375-81EE-0989D70784E8}" destId="{E6CBCAEC-E4FA-4AE2-B686-5C11DC83B8F7}" srcOrd="0" destOrd="0" presId="urn:microsoft.com/office/officeart/2005/8/layout/process1"/>
    <dgm:cxn modelId="{E25CF846-6516-4917-BC1F-AA8B359CDF4D}" type="presOf" srcId="{D733B246-F656-40E3-8474-BB8DED698370}" destId="{08D1EDC0-0B30-4ABE-986A-9C2B104BDDB2}" srcOrd="0" destOrd="0" presId="urn:microsoft.com/office/officeart/2005/8/layout/process1"/>
    <dgm:cxn modelId="{AE9BAF67-3773-4D63-BB55-0A6B66FB350E}" srcId="{FAE7CCE2-D97D-4D39-BB1F-5F113A4322BB}" destId="{D733B246-F656-40E3-8474-BB8DED698370}" srcOrd="0" destOrd="0" parTransId="{F502F82C-B3B9-4F59-BA9D-B94FCFC897A8}" sibTransId="{68C276D9-82C3-4E06-B4C3-0C9E9E849579}"/>
    <dgm:cxn modelId="{56E32D69-4D72-4DBF-9D52-961093B4009E}" srcId="{FAE7CCE2-D97D-4D39-BB1F-5F113A4322BB}" destId="{3E5A2B3C-D378-4375-81EE-0989D70784E8}" srcOrd="2" destOrd="0" parTransId="{D846BCCD-5E16-4CA4-B086-AA04E0DACAB8}" sibTransId="{991AC273-5068-4316-8CEA-D98536F76ED0}"/>
    <dgm:cxn modelId="{5E4E8E6B-EAE8-407B-B5A0-9333FD023791}" srcId="{FAE7CCE2-D97D-4D39-BB1F-5F113A4322BB}" destId="{DAEA0FC7-4EBE-415D-A2E2-399A18FEB047}" srcOrd="1" destOrd="0" parTransId="{58BA5D56-5DB3-4A61-85DD-12EDDD62F376}" sibTransId="{B840B172-92C4-4247-A479-1688BB00DF89}"/>
    <dgm:cxn modelId="{DC73738F-A314-4F3F-9257-4E54F5F8E080}" type="presOf" srcId="{B840B172-92C4-4247-A479-1688BB00DF89}" destId="{D2087DB2-ED19-4AD1-8FEC-3F79B77C21E7}" srcOrd="0" destOrd="0" presId="urn:microsoft.com/office/officeart/2005/8/layout/process1"/>
    <dgm:cxn modelId="{6E00489E-DCB3-48E1-989B-F6B3CA5C4C4D}" type="presOf" srcId="{FAE7CCE2-D97D-4D39-BB1F-5F113A4322BB}" destId="{5FD783E9-27F5-400D-9285-071344F25018}" srcOrd="0" destOrd="0" presId="urn:microsoft.com/office/officeart/2005/8/layout/process1"/>
    <dgm:cxn modelId="{8BB7F5BE-DFC4-4270-94A3-D195BE879D1D}" type="presOf" srcId="{68C276D9-82C3-4E06-B4C3-0C9E9E849579}" destId="{88AD33D6-F240-41D2-97C9-D33518C998B3}" srcOrd="0" destOrd="0" presId="urn:microsoft.com/office/officeart/2005/8/layout/process1"/>
    <dgm:cxn modelId="{5156BFAF-5310-4D81-9045-A8E370FC6439}" type="presParOf" srcId="{5FD783E9-27F5-400D-9285-071344F25018}" destId="{08D1EDC0-0B30-4ABE-986A-9C2B104BDDB2}" srcOrd="0" destOrd="0" presId="urn:microsoft.com/office/officeart/2005/8/layout/process1"/>
    <dgm:cxn modelId="{99B421F6-D2E7-458F-AE2F-B0BB7AAB78B8}" type="presParOf" srcId="{5FD783E9-27F5-400D-9285-071344F25018}" destId="{88AD33D6-F240-41D2-97C9-D33518C998B3}" srcOrd="1" destOrd="0" presId="urn:microsoft.com/office/officeart/2005/8/layout/process1"/>
    <dgm:cxn modelId="{E45306E8-7F87-4325-B42C-8B25A4C6FA14}" type="presParOf" srcId="{88AD33D6-F240-41D2-97C9-D33518C998B3}" destId="{1E6FCF29-1BBD-48F1-B138-F4A897DD8F33}" srcOrd="0" destOrd="0" presId="urn:microsoft.com/office/officeart/2005/8/layout/process1"/>
    <dgm:cxn modelId="{8101F2C8-9A75-453A-9EA4-736EC567C367}" type="presParOf" srcId="{5FD783E9-27F5-400D-9285-071344F25018}" destId="{05750B00-BB5E-47B2-8C6F-14BD4329E075}" srcOrd="2" destOrd="0" presId="urn:microsoft.com/office/officeart/2005/8/layout/process1"/>
    <dgm:cxn modelId="{FBBFE398-1FAE-4DD2-9931-0B66D2DEC9C1}" type="presParOf" srcId="{5FD783E9-27F5-400D-9285-071344F25018}" destId="{D2087DB2-ED19-4AD1-8FEC-3F79B77C21E7}" srcOrd="3" destOrd="0" presId="urn:microsoft.com/office/officeart/2005/8/layout/process1"/>
    <dgm:cxn modelId="{3F5BE7D3-670F-444C-8C71-1C9BBA516E5B}" type="presParOf" srcId="{D2087DB2-ED19-4AD1-8FEC-3F79B77C21E7}" destId="{2E623A6B-C40B-4FE7-95FF-A60AC709906B}" srcOrd="0" destOrd="0" presId="urn:microsoft.com/office/officeart/2005/8/layout/process1"/>
    <dgm:cxn modelId="{8AA7412F-04FA-4A29-A532-D02EBE781CCC}" type="presParOf" srcId="{5FD783E9-27F5-400D-9285-071344F25018}" destId="{E6CBCAEC-E4FA-4AE2-B686-5C11DC83B8F7}" srcOrd="4" destOrd="0" presId="urn:microsoft.com/office/officeart/2005/8/layout/process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E6607AB-8A4B-410F-8BB6-EA5DCA1F2615}" type="doc">
      <dgm:prSet loTypeId="urn:microsoft.com/office/officeart/2011/layout/CircleProcess" loCatId="process" qsTypeId="urn:microsoft.com/office/officeart/2005/8/quickstyle/simple1" qsCatId="simple" csTypeId="urn:microsoft.com/office/officeart/2005/8/colors/colorful2" csCatId="colorful" phldr="1"/>
      <dgm:spPr/>
      <dgm:t>
        <a:bodyPr/>
        <a:lstStyle/>
        <a:p>
          <a:endParaRPr lang="en-US"/>
        </a:p>
      </dgm:t>
    </dgm:pt>
    <dgm:pt modelId="{2E57332B-FC8A-4175-BE92-C835924E2AC7}">
      <dgm:prSet phldrT="[Text]"/>
      <dgm:spPr>
        <a:solidFill>
          <a:schemeClr val="accent1">
            <a:lumMod val="50000"/>
          </a:schemeClr>
        </a:solidFill>
      </dgm:spPr>
      <dgm:t>
        <a:bodyPr/>
        <a:lstStyle/>
        <a:p>
          <a:r>
            <a:rPr lang="en-US" dirty="0">
              <a:solidFill>
                <a:schemeClr val="bg1"/>
              </a:solidFill>
            </a:rPr>
            <a:t>(Violated) Moral values</a:t>
          </a:r>
        </a:p>
      </dgm:t>
    </dgm:pt>
    <dgm:pt modelId="{DAF14DBC-0282-4A15-BA8E-53614029FA8D}" type="parTrans" cxnId="{A4B29DC1-8F53-4FDE-AD9E-23A48DB18DDF}">
      <dgm:prSet/>
      <dgm:spPr/>
      <dgm:t>
        <a:bodyPr/>
        <a:lstStyle/>
        <a:p>
          <a:endParaRPr lang="en-US"/>
        </a:p>
      </dgm:t>
    </dgm:pt>
    <dgm:pt modelId="{46E114C2-C82A-497C-A5B1-456F076D2768}" type="sibTrans" cxnId="{A4B29DC1-8F53-4FDE-AD9E-23A48DB18DDF}">
      <dgm:prSet/>
      <dgm:spPr>
        <a:solidFill>
          <a:schemeClr val="tx2">
            <a:lumMod val="50000"/>
            <a:lumOff val="50000"/>
          </a:schemeClr>
        </a:solidFill>
        <a:ln w="76200">
          <a:solidFill>
            <a:schemeClr val="tx2">
              <a:lumMod val="50000"/>
              <a:lumOff val="50000"/>
            </a:schemeClr>
          </a:solidFill>
        </a:ln>
      </dgm:spPr>
      <dgm:t>
        <a:bodyPr/>
        <a:lstStyle/>
        <a:p>
          <a:endParaRPr lang="en-US">
            <a:ln w="76200">
              <a:solidFill>
                <a:schemeClr val="tx1"/>
              </a:solidFill>
            </a:ln>
          </a:endParaRPr>
        </a:p>
      </dgm:t>
    </dgm:pt>
    <dgm:pt modelId="{480A0C87-4049-47C0-9134-810928499CB7}">
      <dgm:prSet phldrT="[Text]" custT="1"/>
      <dgm:spPr/>
      <dgm:t>
        <a:bodyPr/>
        <a:lstStyle/>
        <a:p>
          <a:r>
            <a:rPr lang="en-US" sz="1800" dirty="0"/>
            <a:t>Fundamental first step for action</a:t>
          </a:r>
        </a:p>
      </dgm:t>
    </dgm:pt>
    <dgm:pt modelId="{177CA1B0-EA74-4FFF-999C-930485BAC362}" type="parTrans" cxnId="{E53BA3C7-2C62-4463-9521-35DD96C091DD}">
      <dgm:prSet/>
      <dgm:spPr/>
      <dgm:t>
        <a:bodyPr/>
        <a:lstStyle/>
        <a:p>
          <a:endParaRPr lang="en-US"/>
        </a:p>
      </dgm:t>
    </dgm:pt>
    <dgm:pt modelId="{4CAAD1CC-73E0-40D7-8BCE-BC3EB7F60CD5}" type="sibTrans" cxnId="{E53BA3C7-2C62-4463-9521-35DD96C091DD}">
      <dgm:prSet/>
      <dgm:spPr/>
      <dgm:t>
        <a:bodyPr/>
        <a:lstStyle/>
        <a:p>
          <a:endParaRPr lang="en-US"/>
        </a:p>
      </dgm:t>
    </dgm:pt>
    <dgm:pt modelId="{D82391E7-16E5-4F66-9716-E87ECA61045D}">
      <dgm:prSet phldrT="[Text]"/>
      <dgm:spPr>
        <a:solidFill>
          <a:schemeClr val="accent1"/>
        </a:solidFill>
        <a:ln>
          <a:noFill/>
        </a:ln>
      </dgm:spPr>
      <dgm:t>
        <a:bodyPr/>
        <a:lstStyle/>
        <a:p>
          <a:r>
            <a:rPr lang="en-US" dirty="0">
              <a:solidFill>
                <a:schemeClr val="bg1"/>
              </a:solidFill>
            </a:rPr>
            <a:t>Social identity</a:t>
          </a:r>
        </a:p>
      </dgm:t>
    </dgm:pt>
    <dgm:pt modelId="{9786808C-11C4-4CDE-BC18-3895B254F189}" type="parTrans" cxnId="{F1FF3C5C-EED1-4C8C-B1AC-075D183C7E4F}">
      <dgm:prSet/>
      <dgm:spPr/>
      <dgm:t>
        <a:bodyPr/>
        <a:lstStyle/>
        <a:p>
          <a:endParaRPr lang="en-US"/>
        </a:p>
      </dgm:t>
    </dgm:pt>
    <dgm:pt modelId="{5FB13BA4-2E55-4814-B371-6970D591EFA9}" type="sibTrans" cxnId="{F1FF3C5C-EED1-4C8C-B1AC-075D183C7E4F}">
      <dgm:prSet/>
      <dgm:spPr>
        <a:solidFill>
          <a:schemeClr val="tx2">
            <a:lumMod val="50000"/>
            <a:lumOff val="50000"/>
          </a:schemeClr>
        </a:solidFill>
        <a:ln w="76200">
          <a:solidFill>
            <a:schemeClr val="tx2">
              <a:lumMod val="50000"/>
              <a:lumOff val="50000"/>
            </a:schemeClr>
          </a:solidFill>
        </a:ln>
      </dgm:spPr>
      <dgm:t>
        <a:bodyPr/>
        <a:lstStyle/>
        <a:p>
          <a:endParaRPr lang="en-US">
            <a:ln w="76200">
              <a:solidFill>
                <a:schemeClr val="tx1"/>
              </a:solidFill>
            </a:ln>
          </a:endParaRPr>
        </a:p>
      </dgm:t>
    </dgm:pt>
    <dgm:pt modelId="{9F4FBDA6-D3B5-48E3-AF36-4955696BAAEB}">
      <dgm:prSet phldrT="[Text]" custT="1"/>
      <dgm:spPr/>
      <dgm:t>
        <a:bodyPr/>
        <a:lstStyle/>
        <a:p>
          <a:r>
            <a:rPr lang="en-US" sz="1800" dirty="0"/>
            <a:t>Bridge function</a:t>
          </a:r>
        </a:p>
      </dgm:t>
    </dgm:pt>
    <dgm:pt modelId="{F6EDCC40-1A44-4205-8446-45CA8DA59B12}" type="parTrans" cxnId="{5C263BD2-5857-495A-AF3A-9A3E26B264DE}">
      <dgm:prSet/>
      <dgm:spPr/>
      <dgm:t>
        <a:bodyPr/>
        <a:lstStyle/>
        <a:p>
          <a:endParaRPr lang="en-US"/>
        </a:p>
      </dgm:t>
    </dgm:pt>
    <dgm:pt modelId="{F95BDFAA-4AC0-4595-AF7B-462894EE4C91}" type="sibTrans" cxnId="{5C263BD2-5857-495A-AF3A-9A3E26B264DE}">
      <dgm:prSet/>
      <dgm:spPr/>
      <dgm:t>
        <a:bodyPr/>
        <a:lstStyle/>
        <a:p>
          <a:endParaRPr lang="en-US"/>
        </a:p>
      </dgm:t>
    </dgm:pt>
    <dgm:pt modelId="{8CBEEA9A-CDB9-429F-A2B4-DC10554792CD}">
      <dgm:prSet phldrT="[Text]"/>
      <dgm:spPr>
        <a:solidFill>
          <a:srgbClr val="669900"/>
        </a:solidFill>
        <a:ln>
          <a:noFill/>
        </a:ln>
      </dgm:spPr>
      <dgm:t>
        <a:bodyPr/>
        <a:lstStyle/>
        <a:p>
          <a:r>
            <a:rPr lang="en-US" dirty="0">
              <a:solidFill>
                <a:schemeClr val="bg1"/>
              </a:solidFill>
            </a:rPr>
            <a:t>Perceived injustice</a:t>
          </a:r>
        </a:p>
      </dgm:t>
    </dgm:pt>
    <dgm:pt modelId="{4AD7ACD0-ED88-4CC2-8788-3F7D5B42F239}" type="parTrans" cxnId="{D2EF50DA-3D23-4A1D-AFDF-212C0E8205F2}">
      <dgm:prSet/>
      <dgm:spPr/>
      <dgm:t>
        <a:bodyPr/>
        <a:lstStyle/>
        <a:p>
          <a:endParaRPr lang="en-US"/>
        </a:p>
      </dgm:t>
    </dgm:pt>
    <dgm:pt modelId="{70EBA825-08C2-4841-9634-37CEBA91A0EA}" type="sibTrans" cxnId="{D2EF50DA-3D23-4A1D-AFDF-212C0E8205F2}">
      <dgm:prSet/>
      <dgm:spPr>
        <a:solidFill>
          <a:schemeClr val="tx2">
            <a:lumMod val="50000"/>
            <a:lumOff val="50000"/>
          </a:schemeClr>
        </a:solidFill>
        <a:ln w="76200">
          <a:solidFill>
            <a:schemeClr val="tx2">
              <a:lumMod val="50000"/>
              <a:lumOff val="50000"/>
            </a:schemeClr>
          </a:solidFill>
        </a:ln>
      </dgm:spPr>
      <dgm:t>
        <a:bodyPr/>
        <a:lstStyle/>
        <a:p>
          <a:endParaRPr lang="en-US">
            <a:ln w="76200">
              <a:solidFill>
                <a:schemeClr val="tx1"/>
              </a:solidFill>
            </a:ln>
          </a:endParaRPr>
        </a:p>
      </dgm:t>
    </dgm:pt>
    <dgm:pt modelId="{E8D9A678-333A-40DD-9ED4-93E8143DC570}">
      <dgm:prSet phldrT="[Text]" custT="1"/>
      <dgm:spPr/>
      <dgm:t>
        <a:bodyPr/>
        <a:lstStyle/>
        <a:p>
          <a:r>
            <a:rPr lang="en-US" sz="1800" dirty="0"/>
            <a:t>Anger as a form of booster</a:t>
          </a:r>
        </a:p>
      </dgm:t>
    </dgm:pt>
    <dgm:pt modelId="{260AF01B-A7D2-4EF9-A77D-F8AA91DE7C1A}" type="parTrans" cxnId="{C980E994-24DD-4E81-9D84-FDC92FE66B08}">
      <dgm:prSet/>
      <dgm:spPr/>
      <dgm:t>
        <a:bodyPr/>
        <a:lstStyle/>
        <a:p>
          <a:endParaRPr lang="en-US"/>
        </a:p>
      </dgm:t>
    </dgm:pt>
    <dgm:pt modelId="{0F60A0E0-25C0-4FE3-A0AD-1824509E28B2}" type="sibTrans" cxnId="{C980E994-24DD-4E81-9D84-FDC92FE66B08}">
      <dgm:prSet/>
      <dgm:spPr/>
      <dgm:t>
        <a:bodyPr/>
        <a:lstStyle/>
        <a:p>
          <a:endParaRPr lang="en-US"/>
        </a:p>
      </dgm:t>
    </dgm:pt>
    <dgm:pt modelId="{163EF001-3753-4141-B164-92CEDB05A1D8}">
      <dgm:prSet phldrT="[Text]"/>
      <dgm:spPr>
        <a:solidFill>
          <a:srgbClr val="1B5F48"/>
        </a:solidFill>
      </dgm:spPr>
      <dgm:t>
        <a:bodyPr/>
        <a:lstStyle/>
        <a:p>
          <a:r>
            <a:rPr lang="en-US" dirty="0">
              <a:solidFill>
                <a:schemeClr val="bg1"/>
              </a:solidFill>
            </a:rPr>
            <a:t>Perceived efficacy</a:t>
          </a:r>
        </a:p>
      </dgm:t>
    </dgm:pt>
    <dgm:pt modelId="{9F99BDD3-8882-40D5-9307-A86A227DAA5A}" type="parTrans" cxnId="{2796D7FC-443E-4622-9EB7-29011E962EE5}">
      <dgm:prSet/>
      <dgm:spPr/>
      <dgm:t>
        <a:bodyPr/>
        <a:lstStyle/>
        <a:p>
          <a:endParaRPr lang="en-US"/>
        </a:p>
      </dgm:t>
    </dgm:pt>
    <dgm:pt modelId="{7EBDAE55-006A-42C5-80CC-CEABD4AD6BE7}" type="sibTrans" cxnId="{2796D7FC-443E-4622-9EB7-29011E962EE5}">
      <dgm:prSet/>
      <dgm:spPr/>
      <dgm:t>
        <a:bodyPr/>
        <a:lstStyle/>
        <a:p>
          <a:endParaRPr lang="en-US"/>
        </a:p>
      </dgm:t>
    </dgm:pt>
    <dgm:pt modelId="{23591E46-A2AD-4A0A-8E5C-2C7B86BA54E9}">
      <dgm:prSet phldrT="[Text]" custT="1"/>
      <dgm:spPr/>
      <dgm:t>
        <a:bodyPr/>
        <a:lstStyle/>
        <a:p>
          <a:r>
            <a:rPr lang="en-US" sz="1800" dirty="0"/>
            <a:t>Final rational approach</a:t>
          </a:r>
        </a:p>
      </dgm:t>
    </dgm:pt>
    <dgm:pt modelId="{63DEEA07-830C-47E9-829D-51B1871DCBDB}" type="parTrans" cxnId="{FC13A7D5-992D-4E34-A35F-D40EC97F7D2D}">
      <dgm:prSet/>
      <dgm:spPr/>
      <dgm:t>
        <a:bodyPr/>
        <a:lstStyle/>
        <a:p>
          <a:endParaRPr lang="en-US"/>
        </a:p>
      </dgm:t>
    </dgm:pt>
    <dgm:pt modelId="{CD55C64F-1B2B-41CD-B292-161743999544}" type="sibTrans" cxnId="{FC13A7D5-992D-4E34-A35F-D40EC97F7D2D}">
      <dgm:prSet/>
      <dgm:spPr/>
      <dgm:t>
        <a:bodyPr/>
        <a:lstStyle/>
        <a:p>
          <a:endParaRPr lang="en-US"/>
        </a:p>
      </dgm:t>
    </dgm:pt>
    <dgm:pt modelId="{7D66429A-8759-459C-A8C2-E983A4ADEEBA}" type="pres">
      <dgm:prSet presAssocID="{AE6607AB-8A4B-410F-8BB6-EA5DCA1F2615}" presName="Name0" presStyleCnt="0">
        <dgm:presLayoutVars>
          <dgm:chMax val="11"/>
          <dgm:chPref val="11"/>
          <dgm:dir/>
          <dgm:resizeHandles/>
        </dgm:presLayoutVars>
      </dgm:prSet>
      <dgm:spPr/>
    </dgm:pt>
    <dgm:pt modelId="{13A1EA83-18D4-4D62-AA05-51945C227140}" type="pres">
      <dgm:prSet presAssocID="{163EF001-3753-4141-B164-92CEDB05A1D8}" presName="Accent4" presStyleCnt="0"/>
      <dgm:spPr/>
    </dgm:pt>
    <dgm:pt modelId="{8D7679EF-B7CD-4C78-82EA-E5BA8D1719DC}" type="pres">
      <dgm:prSet presAssocID="{163EF001-3753-4141-B164-92CEDB05A1D8}" presName="Accent" presStyleLbl="node1" presStyleIdx="0" presStyleCnt="4"/>
      <dgm:spPr/>
    </dgm:pt>
    <dgm:pt modelId="{C06322D0-BA8F-4FBD-A7B3-649DAAEF0D86}" type="pres">
      <dgm:prSet presAssocID="{163EF001-3753-4141-B164-92CEDB05A1D8}" presName="ParentBackground4" presStyleCnt="0"/>
      <dgm:spPr/>
    </dgm:pt>
    <dgm:pt modelId="{FEF8A79D-57E4-4FEF-A260-89162D6197AA}" type="pres">
      <dgm:prSet presAssocID="{163EF001-3753-4141-B164-92CEDB05A1D8}" presName="ParentBackground" presStyleLbl="fgAcc1" presStyleIdx="0" presStyleCnt="4"/>
      <dgm:spPr/>
    </dgm:pt>
    <dgm:pt modelId="{89EE8E54-BE69-4FA4-95DF-8DF485E1E4E2}" type="pres">
      <dgm:prSet presAssocID="{163EF001-3753-4141-B164-92CEDB05A1D8}" presName="Child4" presStyleLbl="revTx" presStyleIdx="0" presStyleCnt="4">
        <dgm:presLayoutVars>
          <dgm:chMax val="0"/>
          <dgm:chPref val="0"/>
          <dgm:bulletEnabled val="1"/>
        </dgm:presLayoutVars>
      </dgm:prSet>
      <dgm:spPr/>
    </dgm:pt>
    <dgm:pt modelId="{EFF36330-5891-4F4A-9FAB-1208F1B40917}" type="pres">
      <dgm:prSet presAssocID="{163EF001-3753-4141-B164-92CEDB05A1D8}" presName="Parent4" presStyleLbl="revTx" presStyleIdx="0" presStyleCnt="4">
        <dgm:presLayoutVars>
          <dgm:chMax val="1"/>
          <dgm:chPref val="1"/>
          <dgm:bulletEnabled val="1"/>
        </dgm:presLayoutVars>
      </dgm:prSet>
      <dgm:spPr/>
    </dgm:pt>
    <dgm:pt modelId="{914DD6CA-4F39-4F57-A346-4FF79132D233}" type="pres">
      <dgm:prSet presAssocID="{8CBEEA9A-CDB9-429F-A2B4-DC10554792CD}" presName="Accent3" presStyleCnt="0"/>
      <dgm:spPr/>
    </dgm:pt>
    <dgm:pt modelId="{5F8FF338-FE69-4476-9E25-79CC704DF850}" type="pres">
      <dgm:prSet presAssocID="{8CBEEA9A-CDB9-429F-A2B4-DC10554792CD}" presName="Accent" presStyleLbl="node1" presStyleIdx="1" presStyleCnt="4"/>
      <dgm:spPr/>
    </dgm:pt>
    <dgm:pt modelId="{86184841-24A6-42F2-9DA3-78CD8BA46C30}" type="pres">
      <dgm:prSet presAssocID="{8CBEEA9A-CDB9-429F-A2B4-DC10554792CD}" presName="ParentBackground3" presStyleCnt="0"/>
      <dgm:spPr/>
    </dgm:pt>
    <dgm:pt modelId="{0309779E-6CB4-409B-A173-A3C429748FF7}" type="pres">
      <dgm:prSet presAssocID="{8CBEEA9A-CDB9-429F-A2B4-DC10554792CD}" presName="ParentBackground" presStyleLbl="fgAcc1" presStyleIdx="1" presStyleCnt="4"/>
      <dgm:spPr/>
    </dgm:pt>
    <dgm:pt modelId="{AB1B5A48-EE9E-4E45-ACFF-04F7ABEBAF66}" type="pres">
      <dgm:prSet presAssocID="{8CBEEA9A-CDB9-429F-A2B4-DC10554792CD}" presName="Child3" presStyleLbl="revTx" presStyleIdx="1" presStyleCnt="4">
        <dgm:presLayoutVars>
          <dgm:chMax val="0"/>
          <dgm:chPref val="0"/>
          <dgm:bulletEnabled val="1"/>
        </dgm:presLayoutVars>
      </dgm:prSet>
      <dgm:spPr/>
    </dgm:pt>
    <dgm:pt modelId="{335FDF67-71F7-47C9-97B1-617D5CBC99B8}" type="pres">
      <dgm:prSet presAssocID="{8CBEEA9A-CDB9-429F-A2B4-DC10554792CD}" presName="Parent3" presStyleLbl="revTx" presStyleIdx="1" presStyleCnt="4">
        <dgm:presLayoutVars>
          <dgm:chMax val="1"/>
          <dgm:chPref val="1"/>
          <dgm:bulletEnabled val="1"/>
        </dgm:presLayoutVars>
      </dgm:prSet>
      <dgm:spPr/>
    </dgm:pt>
    <dgm:pt modelId="{131DFD64-A7A7-48E9-BDEF-091F28765F61}" type="pres">
      <dgm:prSet presAssocID="{D82391E7-16E5-4F66-9716-E87ECA61045D}" presName="Accent2" presStyleCnt="0"/>
      <dgm:spPr/>
    </dgm:pt>
    <dgm:pt modelId="{C99405BF-8F8D-4EB7-94B2-D2E4EF771911}" type="pres">
      <dgm:prSet presAssocID="{D82391E7-16E5-4F66-9716-E87ECA61045D}" presName="Accent" presStyleLbl="node1" presStyleIdx="2" presStyleCnt="4"/>
      <dgm:spPr>
        <a:solidFill>
          <a:srgbClr val="669900"/>
        </a:solidFill>
      </dgm:spPr>
    </dgm:pt>
    <dgm:pt modelId="{361D7396-6A3F-40CA-9C96-BB74BDA5AF0C}" type="pres">
      <dgm:prSet presAssocID="{D82391E7-16E5-4F66-9716-E87ECA61045D}" presName="ParentBackground2" presStyleCnt="0"/>
      <dgm:spPr/>
    </dgm:pt>
    <dgm:pt modelId="{852F7E10-316F-4A9D-9718-5D5250E5D122}" type="pres">
      <dgm:prSet presAssocID="{D82391E7-16E5-4F66-9716-E87ECA61045D}" presName="ParentBackground" presStyleLbl="fgAcc1" presStyleIdx="2" presStyleCnt="4"/>
      <dgm:spPr/>
    </dgm:pt>
    <dgm:pt modelId="{289C6D7A-B56A-41C3-9D29-74ED88835232}" type="pres">
      <dgm:prSet presAssocID="{D82391E7-16E5-4F66-9716-E87ECA61045D}" presName="Child2" presStyleLbl="revTx" presStyleIdx="2" presStyleCnt="4">
        <dgm:presLayoutVars>
          <dgm:chMax val="0"/>
          <dgm:chPref val="0"/>
          <dgm:bulletEnabled val="1"/>
        </dgm:presLayoutVars>
      </dgm:prSet>
      <dgm:spPr/>
    </dgm:pt>
    <dgm:pt modelId="{AA759F35-B9D6-4DD5-BA14-DBEDF138B62C}" type="pres">
      <dgm:prSet presAssocID="{D82391E7-16E5-4F66-9716-E87ECA61045D}" presName="Parent2" presStyleLbl="revTx" presStyleIdx="2" presStyleCnt="4">
        <dgm:presLayoutVars>
          <dgm:chMax val="1"/>
          <dgm:chPref val="1"/>
          <dgm:bulletEnabled val="1"/>
        </dgm:presLayoutVars>
      </dgm:prSet>
      <dgm:spPr/>
    </dgm:pt>
    <dgm:pt modelId="{6EACC334-FA13-4967-9556-DD324FEF85E6}" type="pres">
      <dgm:prSet presAssocID="{2E57332B-FC8A-4175-BE92-C835924E2AC7}" presName="Accent1" presStyleCnt="0"/>
      <dgm:spPr/>
    </dgm:pt>
    <dgm:pt modelId="{668BE6A1-9700-4E59-93C9-5DFB7E028862}" type="pres">
      <dgm:prSet presAssocID="{2E57332B-FC8A-4175-BE92-C835924E2AC7}" presName="Accent" presStyleLbl="node1" presStyleIdx="3" presStyleCnt="4"/>
      <dgm:spPr/>
    </dgm:pt>
    <dgm:pt modelId="{C810216D-75E5-4BD7-BB83-6043B1A1F7B8}" type="pres">
      <dgm:prSet presAssocID="{2E57332B-FC8A-4175-BE92-C835924E2AC7}" presName="ParentBackground1" presStyleCnt="0"/>
      <dgm:spPr/>
    </dgm:pt>
    <dgm:pt modelId="{3820D094-31A4-4784-B864-050505500216}" type="pres">
      <dgm:prSet presAssocID="{2E57332B-FC8A-4175-BE92-C835924E2AC7}" presName="ParentBackground" presStyleLbl="fgAcc1" presStyleIdx="3" presStyleCnt="4"/>
      <dgm:spPr/>
    </dgm:pt>
    <dgm:pt modelId="{2041979A-A712-481A-AE0F-7C8613D9A363}" type="pres">
      <dgm:prSet presAssocID="{2E57332B-FC8A-4175-BE92-C835924E2AC7}" presName="Child1" presStyleLbl="revTx" presStyleIdx="3" presStyleCnt="4">
        <dgm:presLayoutVars>
          <dgm:chMax val="0"/>
          <dgm:chPref val="0"/>
          <dgm:bulletEnabled val="1"/>
        </dgm:presLayoutVars>
      </dgm:prSet>
      <dgm:spPr/>
    </dgm:pt>
    <dgm:pt modelId="{A7168635-829C-44A4-8FF1-1E7491039C06}" type="pres">
      <dgm:prSet presAssocID="{2E57332B-FC8A-4175-BE92-C835924E2AC7}" presName="Parent1" presStyleLbl="revTx" presStyleIdx="3" presStyleCnt="4">
        <dgm:presLayoutVars>
          <dgm:chMax val="1"/>
          <dgm:chPref val="1"/>
          <dgm:bulletEnabled val="1"/>
        </dgm:presLayoutVars>
      </dgm:prSet>
      <dgm:spPr/>
    </dgm:pt>
  </dgm:ptLst>
  <dgm:cxnLst>
    <dgm:cxn modelId="{B4ABB805-8876-4988-9759-C84FFFC81C31}" type="presOf" srcId="{E8D9A678-333A-40DD-9ED4-93E8143DC570}" destId="{AB1B5A48-EE9E-4E45-ACFF-04F7ABEBAF66}" srcOrd="0" destOrd="0" presId="urn:microsoft.com/office/officeart/2011/layout/CircleProcess"/>
    <dgm:cxn modelId="{13BEB706-297B-4458-8862-8AF3AE2542E3}" type="presOf" srcId="{9F4FBDA6-D3B5-48E3-AF36-4955696BAAEB}" destId="{289C6D7A-B56A-41C3-9D29-74ED88835232}" srcOrd="0" destOrd="0" presId="urn:microsoft.com/office/officeart/2011/layout/CircleProcess"/>
    <dgm:cxn modelId="{FAAB9721-21F8-4D91-9D9D-C8614D3207FB}" type="presOf" srcId="{163EF001-3753-4141-B164-92CEDB05A1D8}" destId="{EFF36330-5891-4F4A-9FAB-1208F1B40917}" srcOrd="1" destOrd="0" presId="urn:microsoft.com/office/officeart/2011/layout/CircleProcess"/>
    <dgm:cxn modelId="{64E0332C-145E-4B6E-89C9-B11CB6877067}" type="presOf" srcId="{D82391E7-16E5-4F66-9716-E87ECA61045D}" destId="{AA759F35-B9D6-4DD5-BA14-DBEDF138B62C}" srcOrd="1" destOrd="0" presId="urn:microsoft.com/office/officeart/2011/layout/CircleProcess"/>
    <dgm:cxn modelId="{7A53863A-9F80-42EB-A911-7310AE11A56D}" type="presOf" srcId="{163EF001-3753-4141-B164-92CEDB05A1D8}" destId="{FEF8A79D-57E4-4FEF-A260-89162D6197AA}" srcOrd="0" destOrd="0" presId="urn:microsoft.com/office/officeart/2011/layout/CircleProcess"/>
    <dgm:cxn modelId="{F1FF3C5C-EED1-4C8C-B1AC-075D183C7E4F}" srcId="{AE6607AB-8A4B-410F-8BB6-EA5DCA1F2615}" destId="{D82391E7-16E5-4F66-9716-E87ECA61045D}" srcOrd="1" destOrd="0" parTransId="{9786808C-11C4-4CDE-BC18-3895B254F189}" sibTransId="{5FB13BA4-2E55-4814-B371-6970D591EFA9}"/>
    <dgm:cxn modelId="{18B2D250-DBEA-4D4E-B38B-BCFAC0CEB59E}" type="presOf" srcId="{480A0C87-4049-47C0-9134-810928499CB7}" destId="{2041979A-A712-481A-AE0F-7C8613D9A363}" srcOrd="0" destOrd="0" presId="urn:microsoft.com/office/officeart/2011/layout/CircleProcess"/>
    <dgm:cxn modelId="{D1346B74-D2D3-49E6-8A8A-9E9927B73B18}" type="presOf" srcId="{AE6607AB-8A4B-410F-8BB6-EA5DCA1F2615}" destId="{7D66429A-8759-459C-A8C2-E983A4ADEEBA}" srcOrd="0" destOrd="0" presId="urn:microsoft.com/office/officeart/2011/layout/CircleProcess"/>
    <dgm:cxn modelId="{5F76FF57-B4C5-4115-9554-2FE452DBD3B9}" type="presOf" srcId="{D82391E7-16E5-4F66-9716-E87ECA61045D}" destId="{852F7E10-316F-4A9D-9718-5D5250E5D122}" srcOrd="0" destOrd="0" presId="urn:microsoft.com/office/officeart/2011/layout/CircleProcess"/>
    <dgm:cxn modelId="{669D0C91-B903-4715-A901-385D11BA91A9}" type="presOf" srcId="{23591E46-A2AD-4A0A-8E5C-2C7B86BA54E9}" destId="{89EE8E54-BE69-4FA4-95DF-8DF485E1E4E2}" srcOrd="0" destOrd="0" presId="urn:microsoft.com/office/officeart/2011/layout/CircleProcess"/>
    <dgm:cxn modelId="{C980E994-24DD-4E81-9D84-FDC92FE66B08}" srcId="{8CBEEA9A-CDB9-429F-A2B4-DC10554792CD}" destId="{E8D9A678-333A-40DD-9ED4-93E8143DC570}" srcOrd="0" destOrd="0" parTransId="{260AF01B-A7D2-4EF9-A77D-F8AA91DE7C1A}" sibTransId="{0F60A0E0-25C0-4FE3-A0AD-1824509E28B2}"/>
    <dgm:cxn modelId="{5FEB9A96-323B-47F3-88E0-431B0700DDE4}" type="presOf" srcId="{8CBEEA9A-CDB9-429F-A2B4-DC10554792CD}" destId="{0309779E-6CB4-409B-A173-A3C429748FF7}" srcOrd="0" destOrd="0" presId="urn:microsoft.com/office/officeart/2011/layout/CircleProcess"/>
    <dgm:cxn modelId="{6DFC4AA7-659C-4B7F-87F3-FAA630E1F1A0}" type="presOf" srcId="{2E57332B-FC8A-4175-BE92-C835924E2AC7}" destId="{A7168635-829C-44A4-8FF1-1E7491039C06}" srcOrd="1" destOrd="0" presId="urn:microsoft.com/office/officeart/2011/layout/CircleProcess"/>
    <dgm:cxn modelId="{A4B29DC1-8F53-4FDE-AD9E-23A48DB18DDF}" srcId="{AE6607AB-8A4B-410F-8BB6-EA5DCA1F2615}" destId="{2E57332B-FC8A-4175-BE92-C835924E2AC7}" srcOrd="0" destOrd="0" parTransId="{DAF14DBC-0282-4A15-BA8E-53614029FA8D}" sibTransId="{46E114C2-C82A-497C-A5B1-456F076D2768}"/>
    <dgm:cxn modelId="{E53BA3C7-2C62-4463-9521-35DD96C091DD}" srcId="{2E57332B-FC8A-4175-BE92-C835924E2AC7}" destId="{480A0C87-4049-47C0-9134-810928499CB7}" srcOrd="0" destOrd="0" parTransId="{177CA1B0-EA74-4FFF-999C-930485BAC362}" sibTransId="{4CAAD1CC-73E0-40D7-8BCE-BC3EB7F60CD5}"/>
    <dgm:cxn modelId="{530A5DCC-DEB4-461E-ACEE-0CAC384613D7}" type="presOf" srcId="{2E57332B-FC8A-4175-BE92-C835924E2AC7}" destId="{3820D094-31A4-4784-B864-050505500216}" srcOrd="0" destOrd="0" presId="urn:microsoft.com/office/officeart/2011/layout/CircleProcess"/>
    <dgm:cxn modelId="{5C263BD2-5857-495A-AF3A-9A3E26B264DE}" srcId="{D82391E7-16E5-4F66-9716-E87ECA61045D}" destId="{9F4FBDA6-D3B5-48E3-AF36-4955696BAAEB}" srcOrd="0" destOrd="0" parTransId="{F6EDCC40-1A44-4205-8446-45CA8DA59B12}" sibTransId="{F95BDFAA-4AC0-4595-AF7B-462894EE4C91}"/>
    <dgm:cxn modelId="{FC13A7D5-992D-4E34-A35F-D40EC97F7D2D}" srcId="{163EF001-3753-4141-B164-92CEDB05A1D8}" destId="{23591E46-A2AD-4A0A-8E5C-2C7B86BA54E9}" srcOrd="0" destOrd="0" parTransId="{63DEEA07-830C-47E9-829D-51B1871DCBDB}" sibTransId="{CD55C64F-1B2B-41CD-B292-161743999544}"/>
    <dgm:cxn modelId="{D2EF50DA-3D23-4A1D-AFDF-212C0E8205F2}" srcId="{AE6607AB-8A4B-410F-8BB6-EA5DCA1F2615}" destId="{8CBEEA9A-CDB9-429F-A2B4-DC10554792CD}" srcOrd="2" destOrd="0" parTransId="{4AD7ACD0-ED88-4CC2-8788-3F7D5B42F239}" sibTransId="{70EBA825-08C2-4841-9634-37CEBA91A0EA}"/>
    <dgm:cxn modelId="{444681DF-2F39-460F-B78C-A78C37753FDA}" type="presOf" srcId="{8CBEEA9A-CDB9-429F-A2B4-DC10554792CD}" destId="{335FDF67-71F7-47C9-97B1-617D5CBC99B8}" srcOrd="1" destOrd="0" presId="urn:microsoft.com/office/officeart/2011/layout/CircleProcess"/>
    <dgm:cxn modelId="{2796D7FC-443E-4622-9EB7-29011E962EE5}" srcId="{AE6607AB-8A4B-410F-8BB6-EA5DCA1F2615}" destId="{163EF001-3753-4141-B164-92CEDB05A1D8}" srcOrd="3" destOrd="0" parTransId="{9F99BDD3-8882-40D5-9307-A86A227DAA5A}" sibTransId="{7EBDAE55-006A-42C5-80CC-CEABD4AD6BE7}"/>
    <dgm:cxn modelId="{4E5C3F18-8B67-4C77-929A-CEC6FADE33E3}" type="presParOf" srcId="{7D66429A-8759-459C-A8C2-E983A4ADEEBA}" destId="{13A1EA83-18D4-4D62-AA05-51945C227140}" srcOrd="0" destOrd="0" presId="urn:microsoft.com/office/officeart/2011/layout/CircleProcess"/>
    <dgm:cxn modelId="{DAC582AC-A75C-457D-BD7E-6E8663E4ED7F}" type="presParOf" srcId="{13A1EA83-18D4-4D62-AA05-51945C227140}" destId="{8D7679EF-B7CD-4C78-82EA-E5BA8D1719DC}" srcOrd="0" destOrd="0" presId="urn:microsoft.com/office/officeart/2011/layout/CircleProcess"/>
    <dgm:cxn modelId="{C6878883-25D6-4F50-850C-409D201098E0}" type="presParOf" srcId="{7D66429A-8759-459C-A8C2-E983A4ADEEBA}" destId="{C06322D0-BA8F-4FBD-A7B3-649DAAEF0D86}" srcOrd="1" destOrd="0" presId="urn:microsoft.com/office/officeart/2011/layout/CircleProcess"/>
    <dgm:cxn modelId="{739864DC-5EA2-4228-962A-EB6FAA2EF614}" type="presParOf" srcId="{C06322D0-BA8F-4FBD-A7B3-649DAAEF0D86}" destId="{FEF8A79D-57E4-4FEF-A260-89162D6197AA}" srcOrd="0" destOrd="0" presId="urn:microsoft.com/office/officeart/2011/layout/CircleProcess"/>
    <dgm:cxn modelId="{F7E42343-7D9D-43E9-A002-1316B6C447F3}" type="presParOf" srcId="{7D66429A-8759-459C-A8C2-E983A4ADEEBA}" destId="{89EE8E54-BE69-4FA4-95DF-8DF485E1E4E2}" srcOrd="2" destOrd="0" presId="urn:microsoft.com/office/officeart/2011/layout/CircleProcess"/>
    <dgm:cxn modelId="{80C69EBC-C758-4955-B7C6-E15C3661F562}" type="presParOf" srcId="{7D66429A-8759-459C-A8C2-E983A4ADEEBA}" destId="{EFF36330-5891-4F4A-9FAB-1208F1B40917}" srcOrd="3" destOrd="0" presId="urn:microsoft.com/office/officeart/2011/layout/CircleProcess"/>
    <dgm:cxn modelId="{3E2C5E60-9E64-4EC8-8473-1EEE15AE5E5F}" type="presParOf" srcId="{7D66429A-8759-459C-A8C2-E983A4ADEEBA}" destId="{914DD6CA-4F39-4F57-A346-4FF79132D233}" srcOrd="4" destOrd="0" presId="urn:microsoft.com/office/officeart/2011/layout/CircleProcess"/>
    <dgm:cxn modelId="{2DFDFC90-7A3C-4A9C-AC89-039AFC4AA69B}" type="presParOf" srcId="{914DD6CA-4F39-4F57-A346-4FF79132D233}" destId="{5F8FF338-FE69-4476-9E25-79CC704DF850}" srcOrd="0" destOrd="0" presId="urn:microsoft.com/office/officeart/2011/layout/CircleProcess"/>
    <dgm:cxn modelId="{1244ED33-16E1-47EC-A1CD-D938D21A77CD}" type="presParOf" srcId="{7D66429A-8759-459C-A8C2-E983A4ADEEBA}" destId="{86184841-24A6-42F2-9DA3-78CD8BA46C30}" srcOrd="5" destOrd="0" presId="urn:microsoft.com/office/officeart/2011/layout/CircleProcess"/>
    <dgm:cxn modelId="{E946C185-7C18-4959-8D89-4DFEA9B4E9F1}" type="presParOf" srcId="{86184841-24A6-42F2-9DA3-78CD8BA46C30}" destId="{0309779E-6CB4-409B-A173-A3C429748FF7}" srcOrd="0" destOrd="0" presId="urn:microsoft.com/office/officeart/2011/layout/CircleProcess"/>
    <dgm:cxn modelId="{106D5DB1-F16B-4377-A688-469657E82DEA}" type="presParOf" srcId="{7D66429A-8759-459C-A8C2-E983A4ADEEBA}" destId="{AB1B5A48-EE9E-4E45-ACFF-04F7ABEBAF66}" srcOrd="6" destOrd="0" presId="urn:microsoft.com/office/officeart/2011/layout/CircleProcess"/>
    <dgm:cxn modelId="{29CA01DD-D520-40A8-A631-FF9387629241}" type="presParOf" srcId="{7D66429A-8759-459C-A8C2-E983A4ADEEBA}" destId="{335FDF67-71F7-47C9-97B1-617D5CBC99B8}" srcOrd="7" destOrd="0" presId="urn:microsoft.com/office/officeart/2011/layout/CircleProcess"/>
    <dgm:cxn modelId="{183B4ACC-44D0-4A42-B06A-5A2CD1695296}" type="presParOf" srcId="{7D66429A-8759-459C-A8C2-E983A4ADEEBA}" destId="{131DFD64-A7A7-48E9-BDEF-091F28765F61}" srcOrd="8" destOrd="0" presId="urn:microsoft.com/office/officeart/2011/layout/CircleProcess"/>
    <dgm:cxn modelId="{1899C8C3-55FB-4539-BD29-9A8B8B229825}" type="presParOf" srcId="{131DFD64-A7A7-48E9-BDEF-091F28765F61}" destId="{C99405BF-8F8D-4EB7-94B2-D2E4EF771911}" srcOrd="0" destOrd="0" presId="urn:microsoft.com/office/officeart/2011/layout/CircleProcess"/>
    <dgm:cxn modelId="{D01E6DC7-30C2-4818-AB7F-E03B76CD2B6C}" type="presParOf" srcId="{7D66429A-8759-459C-A8C2-E983A4ADEEBA}" destId="{361D7396-6A3F-40CA-9C96-BB74BDA5AF0C}" srcOrd="9" destOrd="0" presId="urn:microsoft.com/office/officeart/2011/layout/CircleProcess"/>
    <dgm:cxn modelId="{3FF3C718-80C7-4C49-A4C6-8F4A3EE62682}" type="presParOf" srcId="{361D7396-6A3F-40CA-9C96-BB74BDA5AF0C}" destId="{852F7E10-316F-4A9D-9718-5D5250E5D122}" srcOrd="0" destOrd="0" presId="urn:microsoft.com/office/officeart/2011/layout/CircleProcess"/>
    <dgm:cxn modelId="{A20192C1-E92E-4E45-AA20-2F3D72A6ECA3}" type="presParOf" srcId="{7D66429A-8759-459C-A8C2-E983A4ADEEBA}" destId="{289C6D7A-B56A-41C3-9D29-74ED88835232}" srcOrd="10" destOrd="0" presId="urn:microsoft.com/office/officeart/2011/layout/CircleProcess"/>
    <dgm:cxn modelId="{138918AD-8499-4212-B5E0-256A426C391D}" type="presParOf" srcId="{7D66429A-8759-459C-A8C2-E983A4ADEEBA}" destId="{AA759F35-B9D6-4DD5-BA14-DBEDF138B62C}" srcOrd="11" destOrd="0" presId="urn:microsoft.com/office/officeart/2011/layout/CircleProcess"/>
    <dgm:cxn modelId="{A751FED5-96F2-4840-AF88-29787FBBA60E}" type="presParOf" srcId="{7D66429A-8759-459C-A8C2-E983A4ADEEBA}" destId="{6EACC334-FA13-4967-9556-DD324FEF85E6}" srcOrd="12" destOrd="0" presId="urn:microsoft.com/office/officeart/2011/layout/CircleProcess"/>
    <dgm:cxn modelId="{C2DF1EB8-C5E1-4472-B933-AD80946872B1}" type="presParOf" srcId="{6EACC334-FA13-4967-9556-DD324FEF85E6}" destId="{668BE6A1-9700-4E59-93C9-5DFB7E028862}" srcOrd="0" destOrd="0" presId="urn:microsoft.com/office/officeart/2011/layout/CircleProcess"/>
    <dgm:cxn modelId="{AEB71D38-10E1-4BD9-9358-7DDD9B29AC3D}" type="presParOf" srcId="{7D66429A-8759-459C-A8C2-E983A4ADEEBA}" destId="{C810216D-75E5-4BD7-BB83-6043B1A1F7B8}" srcOrd="13" destOrd="0" presId="urn:microsoft.com/office/officeart/2011/layout/CircleProcess"/>
    <dgm:cxn modelId="{C4D5B887-F1A2-4424-984D-DE60E0B7C2B8}" type="presParOf" srcId="{C810216D-75E5-4BD7-BB83-6043B1A1F7B8}" destId="{3820D094-31A4-4784-B864-050505500216}" srcOrd="0" destOrd="0" presId="urn:microsoft.com/office/officeart/2011/layout/CircleProcess"/>
    <dgm:cxn modelId="{75568C01-C0DE-403A-B035-6822C97D3402}" type="presParOf" srcId="{7D66429A-8759-459C-A8C2-E983A4ADEEBA}" destId="{2041979A-A712-481A-AE0F-7C8613D9A363}" srcOrd="14" destOrd="0" presId="urn:microsoft.com/office/officeart/2011/layout/CircleProcess"/>
    <dgm:cxn modelId="{727A02D1-9523-4C18-BBC4-F32F1086A86E}" type="presParOf" srcId="{7D66429A-8759-459C-A8C2-E983A4ADEEBA}" destId="{A7168635-829C-44A4-8FF1-1E7491039C06}" srcOrd="15" destOrd="0" presId="urn:microsoft.com/office/officeart/2011/layout/CircleProcess"/>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E45398-8838-4D87-A5B4-55474307F82B}">
      <dsp:nvSpPr>
        <dsp:cNvPr id="0" name=""/>
        <dsp:cNvSpPr/>
      </dsp:nvSpPr>
      <dsp:spPr>
        <a:xfrm rot="16200000">
          <a:off x="-1413850" y="2508560"/>
          <a:ext cx="3722087" cy="7662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675828" bIns="0" numCol="1" spcCol="1270" anchor="t" anchorCtr="0">
          <a:noAutofit/>
        </a:bodyPr>
        <a:lstStyle/>
        <a:p>
          <a:pPr marL="0" lvl="0" indent="0" algn="r" defTabSz="1422400">
            <a:lnSpc>
              <a:spcPct val="90000"/>
            </a:lnSpc>
            <a:spcBef>
              <a:spcPct val="0"/>
            </a:spcBef>
            <a:spcAft>
              <a:spcPct val="35000"/>
            </a:spcAft>
            <a:buNone/>
          </a:pPr>
          <a:r>
            <a:rPr lang="en-US" sz="3200" kern="1200" dirty="0"/>
            <a:t>CONTACT</a:t>
          </a:r>
          <a:endParaRPr lang="en-US" sz="6000" kern="1200" dirty="0"/>
        </a:p>
      </dsp:txBody>
      <dsp:txXfrm>
        <a:off x="-1413850" y="2508560"/>
        <a:ext cx="3722087" cy="766292"/>
      </dsp:txXfrm>
    </dsp:sp>
    <dsp:sp modelId="{AD10D73C-608E-4472-8CF2-861088B01959}">
      <dsp:nvSpPr>
        <dsp:cNvPr id="0" name=""/>
        <dsp:cNvSpPr/>
      </dsp:nvSpPr>
      <dsp:spPr>
        <a:xfrm>
          <a:off x="830340" y="1030662"/>
          <a:ext cx="3816950" cy="372208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675828" rIns="128016" bIns="128016" numCol="1" spcCol="1270" anchor="t" anchorCtr="0">
          <a:noAutofit/>
        </a:bodyPr>
        <a:lstStyle/>
        <a:p>
          <a:pPr marL="171450" lvl="1" indent="-171450" algn="l" defTabSz="800100">
            <a:lnSpc>
              <a:spcPct val="150000"/>
            </a:lnSpc>
            <a:spcBef>
              <a:spcPct val="0"/>
            </a:spcBef>
            <a:spcAft>
              <a:spcPct val="15000"/>
            </a:spcAft>
            <a:buChar char="•"/>
          </a:pPr>
          <a:r>
            <a:rPr lang="en-US" sz="1800" kern="1200" dirty="0"/>
            <a:t>Response rate 26% (30/115)</a:t>
          </a:r>
        </a:p>
        <a:p>
          <a:pPr marL="171450" lvl="1" indent="-171450" algn="l" defTabSz="800100">
            <a:lnSpc>
              <a:spcPct val="150000"/>
            </a:lnSpc>
            <a:spcBef>
              <a:spcPct val="0"/>
            </a:spcBef>
            <a:spcAft>
              <a:spcPct val="15000"/>
            </a:spcAft>
            <a:buChar char="•"/>
          </a:pPr>
          <a:r>
            <a:rPr lang="en-US" sz="1800" kern="1200" dirty="0"/>
            <a:t>Criteria to select participants</a:t>
          </a:r>
        </a:p>
        <a:p>
          <a:pPr marL="171450" lvl="1" indent="-171450" algn="l" defTabSz="800100">
            <a:lnSpc>
              <a:spcPct val="150000"/>
            </a:lnSpc>
            <a:spcBef>
              <a:spcPct val="0"/>
            </a:spcBef>
            <a:spcAft>
              <a:spcPct val="15000"/>
            </a:spcAft>
            <a:buChar char="•"/>
          </a:pPr>
          <a:endParaRPr lang="en-US" sz="1800" kern="1200" dirty="0"/>
        </a:p>
        <a:p>
          <a:pPr marL="171450" lvl="1" indent="-171450" algn="l" defTabSz="800100">
            <a:lnSpc>
              <a:spcPct val="200000"/>
            </a:lnSpc>
            <a:spcBef>
              <a:spcPct val="0"/>
            </a:spcBef>
            <a:spcAft>
              <a:spcPct val="15000"/>
            </a:spcAft>
            <a:buChar char="•"/>
          </a:pPr>
          <a:r>
            <a:rPr lang="en-US" sz="1800" kern="1200" dirty="0"/>
            <a:t>    (15)              (6)                  		  (4)            (3)</a:t>
          </a:r>
        </a:p>
      </dsp:txBody>
      <dsp:txXfrm>
        <a:off x="830340" y="1030662"/>
        <a:ext cx="3816950" cy="3722087"/>
      </dsp:txXfrm>
    </dsp:sp>
    <dsp:sp modelId="{4F61E3ED-962D-497C-B315-79BB2D96C57F}">
      <dsp:nvSpPr>
        <dsp:cNvPr id="0" name=""/>
        <dsp:cNvSpPr/>
      </dsp:nvSpPr>
      <dsp:spPr>
        <a:xfrm>
          <a:off x="64047" y="19156"/>
          <a:ext cx="1532585" cy="1532585"/>
        </a:xfrm>
        <a:prstGeom prst="rect">
          <a:avLst/>
        </a:prstGeom>
        <a:blipFill>
          <a:blip xmlns:r="http://schemas.openxmlformats.org/officeDocument/2006/relationships" r:embed="rId1" cstate="email">
            <a:extLst>
              <a:ext uri="{BEBA8EAE-BF5A-486C-A8C5-ECC9F3942E4B}">
                <a14:imgProps xmlns:a14="http://schemas.microsoft.com/office/drawing/2010/main">
                  <a14:imgLayer r:embed="rId2">
                    <a14:imgEffect>
                      <a14:artisticGlowEdges/>
                    </a14:imgEffect>
                    <a14:imgEffect>
                      <a14:saturation sat="66000"/>
                    </a14:imgEffect>
                    <a14:imgEffect>
                      <a14:brightnessContrast bright="20000" contrast="-40000"/>
                    </a14:imgEffect>
                  </a14:imgLayer>
                </a14:imgProps>
              </a:ex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l="-33000" r="-3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0D98F04-48C6-404E-B9B6-64B87AB37438}">
      <dsp:nvSpPr>
        <dsp:cNvPr id="0" name=""/>
        <dsp:cNvSpPr/>
      </dsp:nvSpPr>
      <dsp:spPr>
        <a:xfrm rot="16200000">
          <a:off x="4171956" y="2508560"/>
          <a:ext cx="3722087" cy="7662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675828" bIns="0" numCol="1" spcCol="1270" anchor="t" anchorCtr="0">
          <a:noAutofit/>
        </a:bodyPr>
        <a:lstStyle/>
        <a:p>
          <a:pPr marL="0" lvl="0" indent="0" algn="r" defTabSz="1422400">
            <a:lnSpc>
              <a:spcPct val="90000"/>
            </a:lnSpc>
            <a:spcBef>
              <a:spcPct val="0"/>
            </a:spcBef>
            <a:spcAft>
              <a:spcPct val="35000"/>
            </a:spcAft>
            <a:buNone/>
          </a:pPr>
          <a:r>
            <a:rPr lang="en-US" sz="3200" kern="1200" dirty="0"/>
            <a:t>INTERVIEW</a:t>
          </a:r>
          <a:endParaRPr lang="en-US" sz="4400" kern="1200" dirty="0"/>
        </a:p>
      </dsp:txBody>
      <dsp:txXfrm>
        <a:off x="4171956" y="2508560"/>
        <a:ext cx="3722087" cy="766292"/>
      </dsp:txXfrm>
    </dsp:sp>
    <dsp:sp modelId="{D951D6D7-2401-4148-9D25-F2FA6C677941}">
      <dsp:nvSpPr>
        <dsp:cNvPr id="0" name=""/>
        <dsp:cNvSpPr/>
      </dsp:nvSpPr>
      <dsp:spPr>
        <a:xfrm>
          <a:off x="6416146" y="1030662"/>
          <a:ext cx="3816950" cy="3722087"/>
        </a:xfrm>
        <a:prstGeom prst="rect">
          <a:avLst/>
        </a:prstGeom>
        <a:solidFill>
          <a:schemeClr val="accent3">
            <a:hueOff val="8700643"/>
            <a:satOff val="-66002"/>
            <a:lumOff val="-1313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675828" rIns="128016" bIns="128016" numCol="1" spcCol="1270" anchor="t" anchorCtr="0">
          <a:noAutofit/>
        </a:bodyPr>
        <a:lstStyle/>
        <a:p>
          <a:pPr marL="171450" lvl="1" indent="-171450" algn="l" defTabSz="800100">
            <a:lnSpc>
              <a:spcPct val="150000"/>
            </a:lnSpc>
            <a:spcBef>
              <a:spcPct val="0"/>
            </a:spcBef>
            <a:spcAft>
              <a:spcPct val="15000"/>
            </a:spcAft>
            <a:buChar char="•"/>
          </a:pPr>
          <a:r>
            <a:rPr lang="en-US" sz="1800" kern="1200" dirty="0"/>
            <a:t>Collection 02-2017 &gt; 12-2021</a:t>
          </a:r>
        </a:p>
        <a:p>
          <a:pPr marL="171450" lvl="1" indent="-171450" algn="l" defTabSz="800100">
            <a:lnSpc>
              <a:spcPct val="150000"/>
            </a:lnSpc>
            <a:spcBef>
              <a:spcPct val="0"/>
            </a:spcBef>
            <a:spcAft>
              <a:spcPct val="15000"/>
            </a:spcAft>
            <a:buChar char="•"/>
          </a:pPr>
          <a:r>
            <a:rPr lang="en-US" sz="1800" kern="1200" dirty="0"/>
            <a:t>Interview protocol based on SIMCA</a:t>
          </a:r>
        </a:p>
        <a:p>
          <a:pPr marL="171450" lvl="1" indent="-171450" algn="l" defTabSz="800100">
            <a:lnSpc>
              <a:spcPct val="200000"/>
            </a:lnSpc>
            <a:spcBef>
              <a:spcPct val="0"/>
            </a:spcBef>
            <a:spcAft>
              <a:spcPct val="15000"/>
            </a:spcAft>
            <a:buChar char="•"/>
          </a:pPr>
          <a:r>
            <a:rPr lang="en-US" sz="1800" kern="1200" dirty="0"/>
            <a:t>     (9)           (8)           (6)        	(4)           (1)</a:t>
          </a:r>
        </a:p>
      </dsp:txBody>
      <dsp:txXfrm>
        <a:off x="6416146" y="1030662"/>
        <a:ext cx="3816950" cy="3722087"/>
      </dsp:txXfrm>
    </dsp:sp>
    <dsp:sp modelId="{334E032C-E1FB-44A0-9EC0-33033DEFD558}">
      <dsp:nvSpPr>
        <dsp:cNvPr id="0" name=""/>
        <dsp:cNvSpPr/>
      </dsp:nvSpPr>
      <dsp:spPr>
        <a:xfrm>
          <a:off x="5649853" y="19156"/>
          <a:ext cx="1532585" cy="1532585"/>
        </a:xfrm>
        <a:prstGeom prst="rect">
          <a:avLst/>
        </a:prstGeom>
        <a:blipFill dpi="0" rotWithShape="1">
          <a:blip xmlns:r="http://schemas.openxmlformats.org/officeDocument/2006/relationships" r:embed="rId4" cstate="email">
            <a:extLst>
              <a:ext uri="{BEBA8EAE-BF5A-486C-A8C5-ECC9F3942E4B}">
                <a14:imgProps xmlns:a14="http://schemas.microsoft.com/office/drawing/2010/main">
                  <a14:imgLayer r:embed="rId5">
                    <a14:imgEffect>
                      <a14:artisticGlowEdges/>
                    </a14:imgEffect>
                    <a14:imgEffect>
                      <a14:brightnessContrast bright="40000" contrast="-40000"/>
                    </a14:imgEffect>
                  </a14:imgLayer>
                </a14:imgProps>
              </a:ext>
              <a:ext uri="{28A0092B-C50C-407E-A947-70E740481C1C}">
                <a14:useLocalDpi xmlns:a14="http://schemas.microsoft.com/office/drawing/2010/main"/>
              </a:ext>
              <a:ext uri="{837473B0-CC2E-450A-ABE3-18F120FF3D39}">
                <a1611:picAttrSrcUrl xmlns:a1611="http://schemas.microsoft.com/office/drawing/2016/11/main" r:id="rId6"/>
              </a:ext>
            </a:extLst>
          </a:blip>
          <a:srcRect/>
          <a:stretch>
            <a:fillRect l="-20469" r="-20469"/>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026019-CE79-4B79-AB7C-6F55F5DA6CA5}">
      <dsp:nvSpPr>
        <dsp:cNvPr id="0" name=""/>
        <dsp:cNvSpPr/>
      </dsp:nvSpPr>
      <dsp:spPr>
        <a:xfrm>
          <a:off x="737799" y="280831"/>
          <a:ext cx="3629203" cy="3629203"/>
        </a:xfrm>
        <a:prstGeom prst="pie">
          <a:avLst>
            <a:gd name="adj1" fmla="val 16200000"/>
            <a:gd name="adj2" fmla="val 1800000"/>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Social identity</a:t>
          </a:r>
        </a:p>
      </dsp:txBody>
      <dsp:txXfrm>
        <a:off x="2650476" y="1049876"/>
        <a:ext cx="1296144" cy="1080120"/>
      </dsp:txXfrm>
    </dsp:sp>
    <dsp:sp modelId="{5FE64EE1-9C26-4D9E-B0D9-1CF6B8837C83}">
      <dsp:nvSpPr>
        <dsp:cNvPr id="0" name=""/>
        <dsp:cNvSpPr/>
      </dsp:nvSpPr>
      <dsp:spPr>
        <a:xfrm>
          <a:off x="663055" y="410445"/>
          <a:ext cx="3629203" cy="3629203"/>
        </a:xfrm>
        <a:prstGeom prst="pie">
          <a:avLst>
            <a:gd name="adj1" fmla="val 1800000"/>
            <a:gd name="adj2" fmla="val 9000000"/>
          </a:avLst>
        </a:prstGeom>
        <a:solidFill>
          <a:schemeClr val="accent2">
            <a:shade val="80000"/>
            <a:hueOff val="154370"/>
            <a:satOff val="-15937"/>
            <a:lumOff val="215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Collective identity</a:t>
          </a:r>
        </a:p>
      </dsp:txBody>
      <dsp:txXfrm>
        <a:off x="1527151" y="2765107"/>
        <a:ext cx="1944216" cy="950505"/>
      </dsp:txXfrm>
    </dsp:sp>
    <dsp:sp modelId="{B6D012D2-2D29-47C5-AFA7-92F7253893D5}">
      <dsp:nvSpPr>
        <dsp:cNvPr id="0" name=""/>
        <dsp:cNvSpPr/>
      </dsp:nvSpPr>
      <dsp:spPr>
        <a:xfrm>
          <a:off x="588311" y="280831"/>
          <a:ext cx="3629203" cy="3629203"/>
        </a:xfrm>
        <a:prstGeom prst="pie">
          <a:avLst>
            <a:gd name="adj1" fmla="val 9000000"/>
            <a:gd name="adj2" fmla="val 16200000"/>
          </a:avLst>
        </a:prstGeom>
        <a:solidFill>
          <a:schemeClr val="accent2">
            <a:shade val="80000"/>
            <a:hueOff val="308741"/>
            <a:satOff val="-31874"/>
            <a:lumOff val="431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Personal identity</a:t>
          </a:r>
        </a:p>
      </dsp:txBody>
      <dsp:txXfrm>
        <a:off x="1008693" y="1049876"/>
        <a:ext cx="1296144" cy="1080120"/>
      </dsp:txXfrm>
    </dsp:sp>
    <dsp:sp modelId="{DFDB4EB8-65E6-4775-BD76-2DD8AD0C1041}">
      <dsp:nvSpPr>
        <dsp:cNvPr id="0" name=""/>
        <dsp:cNvSpPr/>
      </dsp:nvSpPr>
      <dsp:spPr>
        <a:xfrm>
          <a:off x="513434" y="56166"/>
          <a:ext cx="4078533" cy="4078533"/>
        </a:xfrm>
        <a:prstGeom prst="circularArrow">
          <a:avLst>
            <a:gd name="adj1" fmla="val 5085"/>
            <a:gd name="adj2" fmla="val 327528"/>
            <a:gd name="adj3" fmla="val 1472472"/>
            <a:gd name="adj4" fmla="val 16199432"/>
            <a:gd name="adj5" fmla="val 5932"/>
          </a:avLst>
        </a:prstGeom>
        <a:solidFill>
          <a:schemeClr val="tx2">
            <a:lumMod val="50000"/>
            <a:lumOff val="50000"/>
          </a:schemeClr>
        </a:solidFill>
        <a:ln>
          <a:noFill/>
        </a:ln>
        <a:effectLst/>
      </dsp:spPr>
      <dsp:style>
        <a:lnRef idx="0">
          <a:scrgbClr r="0" g="0" b="0"/>
        </a:lnRef>
        <a:fillRef idx="1">
          <a:scrgbClr r="0" g="0" b="0"/>
        </a:fillRef>
        <a:effectRef idx="0">
          <a:scrgbClr r="0" g="0" b="0"/>
        </a:effectRef>
        <a:fontRef idx="minor">
          <a:schemeClr val="lt1"/>
        </a:fontRef>
      </dsp:style>
    </dsp:sp>
    <dsp:sp modelId="{C0DF8CE9-4AB3-42D7-9409-359EE20E4B0D}">
      <dsp:nvSpPr>
        <dsp:cNvPr id="0" name=""/>
        <dsp:cNvSpPr/>
      </dsp:nvSpPr>
      <dsp:spPr>
        <a:xfrm>
          <a:off x="438390" y="185551"/>
          <a:ext cx="4078533" cy="4078533"/>
        </a:xfrm>
        <a:prstGeom prst="circularArrow">
          <a:avLst>
            <a:gd name="adj1" fmla="val 5085"/>
            <a:gd name="adj2" fmla="val 327528"/>
            <a:gd name="adj3" fmla="val 8671970"/>
            <a:gd name="adj4" fmla="val 1800502"/>
            <a:gd name="adj5" fmla="val 5932"/>
          </a:avLst>
        </a:prstGeom>
        <a:solidFill>
          <a:schemeClr val="tx2">
            <a:lumMod val="50000"/>
            <a:lumOff val="50000"/>
          </a:schemeClr>
        </a:solidFill>
        <a:ln>
          <a:noFill/>
        </a:ln>
        <a:effectLst/>
      </dsp:spPr>
      <dsp:style>
        <a:lnRef idx="0">
          <a:scrgbClr r="0" g="0" b="0"/>
        </a:lnRef>
        <a:fillRef idx="1">
          <a:scrgbClr r="0" g="0" b="0"/>
        </a:fillRef>
        <a:effectRef idx="0">
          <a:scrgbClr r="0" g="0" b="0"/>
        </a:effectRef>
        <a:fontRef idx="minor">
          <a:schemeClr val="lt1"/>
        </a:fontRef>
      </dsp:style>
    </dsp:sp>
    <dsp:sp modelId="{67F6D6E5-8694-4FE1-9C10-E19AB98CB1C7}">
      <dsp:nvSpPr>
        <dsp:cNvPr id="0" name=""/>
        <dsp:cNvSpPr/>
      </dsp:nvSpPr>
      <dsp:spPr>
        <a:xfrm>
          <a:off x="363346" y="56166"/>
          <a:ext cx="4078533" cy="4078533"/>
        </a:xfrm>
        <a:prstGeom prst="circularArrow">
          <a:avLst>
            <a:gd name="adj1" fmla="val 5085"/>
            <a:gd name="adj2" fmla="val 327528"/>
            <a:gd name="adj3" fmla="val 15873039"/>
            <a:gd name="adj4" fmla="val 9000000"/>
            <a:gd name="adj5" fmla="val 5932"/>
          </a:avLst>
        </a:prstGeom>
        <a:solidFill>
          <a:schemeClr val="tx2">
            <a:lumMod val="50000"/>
            <a:lumOff val="5000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7F01D9-AC5C-4F55-A8C8-F3ADC47BBB78}">
      <dsp:nvSpPr>
        <dsp:cNvPr id="0" name=""/>
        <dsp:cNvSpPr/>
      </dsp:nvSpPr>
      <dsp:spPr>
        <a:xfrm>
          <a:off x="2835612" y="2047374"/>
          <a:ext cx="1718557" cy="1718557"/>
        </a:xfrm>
        <a:prstGeom prst="ellipse">
          <a:avLst/>
        </a:prstGeom>
        <a:solidFill>
          <a:schemeClr val="tx2">
            <a:lumMod val="50000"/>
            <a:lumOff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t>ANGER</a:t>
          </a:r>
        </a:p>
      </dsp:txBody>
      <dsp:txXfrm>
        <a:off x="3087289" y="2299051"/>
        <a:ext cx="1215203" cy="1215203"/>
      </dsp:txXfrm>
    </dsp:sp>
    <dsp:sp modelId="{B163E509-C170-435A-9150-F7B4496137D9}">
      <dsp:nvSpPr>
        <dsp:cNvPr id="0" name=""/>
        <dsp:cNvSpPr/>
      </dsp:nvSpPr>
      <dsp:spPr>
        <a:xfrm rot="12900000">
          <a:off x="1729776" y="1747053"/>
          <a:ext cx="1317558" cy="489788"/>
        </a:xfrm>
        <a:prstGeom prst="leftArrow">
          <a:avLst>
            <a:gd name="adj1" fmla="val 60000"/>
            <a:gd name="adj2" fmla="val 50000"/>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73280A5-2EED-4466-B292-567BA68795E2}">
      <dsp:nvSpPr>
        <dsp:cNvPr id="0" name=""/>
        <dsp:cNvSpPr/>
      </dsp:nvSpPr>
      <dsp:spPr>
        <a:xfrm>
          <a:off x="1032600" y="961035"/>
          <a:ext cx="1632629" cy="1306103"/>
        </a:xfrm>
        <a:prstGeom prst="roundRect">
          <a:avLst>
            <a:gd name="adj" fmla="val 10000"/>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marL="0" lvl="0" indent="0" algn="ctr" defTabSz="844550">
            <a:lnSpc>
              <a:spcPct val="90000"/>
            </a:lnSpc>
            <a:spcBef>
              <a:spcPct val="0"/>
            </a:spcBef>
            <a:spcAft>
              <a:spcPct val="35000"/>
            </a:spcAft>
            <a:buNone/>
          </a:pPr>
          <a:r>
            <a:rPr lang="en-US" sz="1900" kern="1200" dirty="0"/>
            <a:t>Political actions 16/22</a:t>
          </a:r>
        </a:p>
      </dsp:txBody>
      <dsp:txXfrm>
        <a:off x="1070854" y="999289"/>
        <a:ext cx="1556121" cy="1229595"/>
      </dsp:txXfrm>
    </dsp:sp>
    <dsp:sp modelId="{C3A433DB-B806-4328-9DC8-989E37CE168E}">
      <dsp:nvSpPr>
        <dsp:cNvPr id="0" name=""/>
        <dsp:cNvSpPr/>
      </dsp:nvSpPr>
      <dsp:spPr>
        <a:xfrm rot="16200000">
          <a:off x="3036111" y="1067018"/>
          <a:ext cx="1317558" cy="489788"/>
        </a:xfrm>
        <a:prstGeom prst="leftArrow">
          <a:avLst>
            <a:gd name="adj1" fmla="val 60000"/>
            <a:gd name="adj2" fmla="val 50000"/>
          </a:avLst>
        </a:prstGeom>
        <a:solidFill>
          <a:schemeClr val="accent2">
            <a:shade val="90000"/>
            <a:hueOff val="154274"/>
            <a:satOff val="-15679"/>
            <a:lumOff val="2100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B41C612-212A-43CB-BB24-0ADA8F052E95}">
      <dsp:nvSpPr>
        <dsp:cNvPr id="0" name=""/>
        <dsp:cNvSpPr/>
      </dsp:nvSpPr>
      <dsp:spPr>
        <a:xfrm>
          <a:off x="2878576" y="81"/>
          <a:ext cx="1632629" cy="1306103"/>
        </a:xfrm>
        <a:prstGeom prst="roundRect">
          <a:avLst>
            <a:gd name="adj" fmla="val 10000"/>
          </a:avLst>
        </a:prstGeom>
        <a:solidFill>
          <a:schemeClr val="accent2">
            <a:shade val="80000"/>
            <a:hueOff val="154370"/>
            <a:satOff val="-15937"/>
            <a:lumOff val="215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marL="0" lvl="0" indent="0" algn="ctr" defTabSz="844550">
            <a:lnSpc>
              <a:spcPct val="90000"/>
            </a:lnSpc>
            <a:spcBef>
              <a:spcPct val="0"/>
            </a:spcBef>
            <a:spcAft>
              <a:spcPct val="35000"/>
            </a:spcAft>
            <a:buFont typeface="Arial" panose="020B0604020202020204" pitchFamily="34" charset="0"/>
            <a:buNone/>
          </a:pPr>
          <a:r>
            <a:rPr lang="en-US" sz="1900" kern="1200" dirty="0"/>
            <a:t>Social disparities 10/22</a:t>
          </a:r>
        </a:p>
      </dsp:txBody>
      <dsp:txXfrm>
        <a:off x="2916830" y="38335"/>
        <a:ext cx="1556121" cy="1229595"/>
      </dsp:txXfrm>
    </dsp:sp>
    <dsp:sp modelId="{EC74B496-7F07-4409-BAF0-9FBD4019A77E}">
      <dsp:nvSpPr>
        <dsp:cNvPr id="0" name=""/>
        <dsp:cNvSpPr/>
      </dsp:nvSpPr>
      <dsp:spPr>
        <a:xfrm rot="19500000">
          <a:off x="4342447" y="1747053"/>
          <a:ext cx="1317558" cy="489788"/>
        </a:xfrm>
        <a:prstGeom prst="leftArrow">
          <a:avLst>
            <a:gd name="adj1" fmla="val 60000"/>
            <a:gd name="adj2" fmla="val 50000"/>
          </a:avLst>
        </a:prstGeom>
        <a:solidFill>
          <a:schemeClr val="accent2">
            <a:shade val="90000"/>
            <a:hueOff val="308548"/>
            <a:satOff val="-31358"/>
            <a:lumOff val="4200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9911729-C373-4ADA-AE0C-B9A5645F18C4}">
      <dsp:nvSpPr>
        <dsp:cNvPr id="0" name=""/>
        <dsp:cNvSpPr/>
      </dsp:nvSpPr>
      <dsp:spPr>
        <a:xfrm>
          <a:off x="4724551" y="961035"/>
          <a:ext cx="1632629" cy="1306103"/>
        </a:xfrm>
        <a:prstGeom prst="roundRect">
          <a:avLst>
            <a:gd name="adj" fmla="val 10000"/>
          </a:avLst>
        </a:prstGeom>
        <a:solidFill>
          <a:schemeClr val="accent2">
            <a:shade val="80000"/>
            <a:hueOff val="308741"/>
            <a:satOff val="-31874"/>
            <a:lumOff val="431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marL="0" lvl="0" indent="0" algn="ctr" defTabSz="844550">
            <a:lnSpc>
              <a:spcPct val="90000"/>
            </a:lnSpc>
            <a:spcBef>
              <a:spcPct val="0"/>
            </a:spcBef>
            <a:spcAft>
              <a:spcPct val="35000"/>
            </a:spcAft>
            <a:buNone/>
          </a:pPr>
          <a:r>
            <a:rPr lang="en-US" sz="1900" kern="1200" dirty="0"/>
            <a:t>Race / ethnicity / patriotism</a:t>
          </a:r>
        </a:p>
        <a:p>
          <a:pPr marL="0" lvl="0" indent="0" algn="ctr" defTabSz="844550">
            <a:lnSpc>
              <a:spcPct val="90000"/>
            </a:lnSpc>
            <a:spcBef>
              <a:spcPct val="0"/>
            </a:spcBef>
            <a:spcAft>
              <a:spcPct val="35000"/>
            </a:spcAft>
            <a:buNone/>
          </a:pPr>
          <a:r>
            <a:rPr lang="en-US" sz="1900" kern="1200" dirty="0"/>
            <a:t>7/22</a:t>
          </a:r>
        </a:p>
      </dsp:txBody>
      <dsp:txXfrm>
        <a:off x="4762805" y="999289"/>
        <a:ext cx="1556121" cy="122959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D1EDC0-0B30-4ABE-986A-9C2B104BDDB2}">
      <dsp:nvSpPr>
        <dsp:cNvPr id="0" name=""/>
        <dsp:cNvSpPr/>
      </dsp:nvSpPr>
      <dsp:spPr>
        <a:xfrm>
          <a:off x="5884" y="1634839"/>
          <a:ext cx="1758861" cy="1055316"/>
        </a:xfrm>
        <a:prstGeom prst="roundRect">
          <a:avLst>
            <a:gd name="adj" fmla="val 10000"/>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Desire to change something</a:t>
          </a:r>
        </a:p>
      </dsp:txBody>
      <dsp:txXfrm>
        <a:off x="36793" y="1665748"/>
        <a:ext cx="1697043" cy="993498"/>
      </dsp:txXfrm>
    </dsp:sp>
    <dsp:sp modelId="{88AD33D6-F240-41D2-97C9-D33518C998B3}">
      <dsp:nvSpPr>
        <dsp:cNvPr id="0" name=""/>
        <dsp:cNvSpPr/>
      </dsp:nvSpPr>
      <dsp:spPr>
        <a:xfrm>
          <a:off x="1940632" y="1944399"/>
          <a:ext cx="372878" cy="436197"/>
        </a:xfrm>
        <a:prstGeom prst="rightArrow">
          <a:avLst>
            <a:gd name="adj1" fmla="val 60000"/>
            <a:gd name="adj2" fmla="val 50000"/>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1940632" y="2031638"/>
        <a:ext cx="261015" cy="261719"/>
      </dsp:txXfrm>
    </dsp:sp>
    <dsp:sp modelId="{05750B00-BB5E-47B2-8C6F-14BD4329E075}">
      <dsp:nvSpPr>
        <dsp:cNvPr id="0" name=""/>
        <dsp:cNvSpPr/>
      </dsp:nvSpPr>
      <dsp:spPr>
        <a:xfrm>
          <a:off x="2468290" y="1634839"/>
          <a:ext cx="1758861" cy="1055316"/>
        </a:xfrm>
        <a:prstGeom prst="roundRect">
          <a:avLst>
            <a:gd name="adj" fmla="val 10000"/>
          </a:avLst>
        </a:prstGeom>
        <a:solidFill>
          <a:schemeClr val="accent2">
            <a:shade val="80000"/>
            <a:hueOff val="154370"/>
            <a:satOff val="-15937"/>
            <a:lumOff val="215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Perceived self efficacy</a:t>
          </a:r>
        </a:p>
      </dsp:txBody>
      <dsp:txXfrm>
        <a:off x="2499199" y="1665748"/>
        <a:ext cx="1697043" cy="993498"/>
      </dsp:txXfrm>
    </dsp:sp>
    <dsp:sp modelId="{D2087DB2-ED19-4AD1-8FEC-3F79B77C21E7}">
      <dsp:nvSpPr>
        <dsp:cNvPr id="0" name=""/>
        <dsp:cNvSpPr/>
      </dsp:nvSpPr>
      <dsp:spPr>
        <a:xfrm>
          <a:off x="4403038" y="1944399"/>
          <a:ext cx="372878" cy="436197"/>
        </a:xfrm>
        <a:prstGeom prst="rightArrow">
          <a:avLst>
            <a:gd name="adj1" fmla="val 60000"/>
            <a:gd name="adj2" fmla="val 50000"/>
          </a:avLst>
        </a:prstGeom>
        <a:solidFill>
          <a:schemeClr val="accent2">
            <a:shade val="90000"/>
            <a:hueOff val="308548"/>
            <a:satOff val="-31358"/>
            <a:lumOff val="4200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4403038" y="2031638"/>
        <a:ext cx="261015" cy="261719"/>
      </dsp:txXfrm>
    </dsp:sp>
    <dsp:sp modelId="{E6CBCAEC-E4FA-4AE2-B686-5C11DC83B8F7}">
      <dsp:nvSpPr>
        <dsp:cNvPr id="0" name=""/>
        <dsp:cNvSpPr/>
      </dsp:nvSpPr>
      <dsp:spPr>
        <a:xfrm>
          <a:off x="4930696" y="1634839"/>
          <a:ext cx="1758861" cy="1055316"/>
        </a:xfrm>
        <a:prstGeom prst="roundRect">
          <a:avLst>
            <a:gd name="adj" fmla="val 10000"/>
          </a:avLst>
        </a:prstGeom>
        <a:solidFill>
          <a:schemeClr val="accent2">
            <a:shade val="80000"/>
            <a:hueOff val="308741"/>
            <a:satOff val="-31874"/>
            <a:lumOff val="431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Group efficacy</a:t>
          </a:r>
        </a:p>
      </dsp:txBody>
      <dsp:txXfrm>
        <a:off x="4961605" y="1665748"/>
        <a:ext cx="1697043" cy="99349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7679EF-B7CD-4C78-82EA-E5BA8D1719DC}">
      <dsp:nvSpPr>
        <dsp:cNvPr id="0" name=""/>
        <dsp:cNvSpPr/>
      </dsp:nvSpPr>
      <dsp:spPr>
        <a:xfrm>
          <a:off x="7466546" y="1195227"/>
          <a:ext cx="2227558" cy="2227672"/>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F8A79D-57E4-4FEF-A260-89162D6197AA}">
      <dsp:nvSpPr>
        <dsp:cNvPr id="0" name=""/>
        <dsp:cNvSpPr/>
      </dsp:nvSpPr>
      <dsp:spPr>
        <a:xfrm>
          <a:off x="7541053" y="1269496"/>
          <a:ext cx="2079500" cy="2079135"/>
        </a:xfrm>
        <a:prstGeom prst="ellipse">
          <a:avLst/>
        </a:prstGeom>
        <a:solidFill>
          <a:srgbClr val="1B5F48"/>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chemeClr val="bg1"/>
              </a:solidFill>
            </a:rPr>
            <a:t>Perceived efficacy</a:t>
          </a:r>
        </a:p>
      </dsp:txBody>
      <dsp:txXfrm>
        <a:off x="7838124" y="1566571"/>
        <a:ext cx="1485357" cy="1484984"/>
      </dsp:txXfrm>
    </dsp:sp>
    <dsp:sp modelId="{89EE8E54-BE69-4FA4-95DF-8DF485E1E4E2}">
      <dsp:nvSpPr>
        <dsp:cNvPr id="0" name=""/>
        <dsp:cNvSpPr/>
      </dsp:nvSpPr>
      <dsp:spPr>
        <a:xfrm>
          <a:off x="7541053" y="3463943"/>
          <a:ext cx="2079500" cy="12211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171450" lvl="1" indent="-171450" algn="l" defTabSz="800100">
            <a:lnSpc>
              <a:spcPct val="90000"/>
            </a:lnSpc>
            <a:spcBef>
              <a:spcPct val="0"/>
            </a:spcBef>
            <a:spcAft>
              <a:spcPct val="15000"/>
            </a:spcAft>
            <a:buChar char="•"/>
          </a:pPr>
          <a:r>
            <a:rPr lang="en-US" sz="1800" kern="1200" dirty="0"/>
            <a:t>Final rational approach</a:t>
          </a:r>
        </a:p>
      </dsp:txBody>
      <dsp:txXfrm>
        <a:off x="7541053" y="3463943"/>
        <a:ext cx="2079500" cy="1221135"/>
      </dsp:txXfrm>
    </dsp:sp>
    <dsp:sp modelId="{5F8FF338-FE69-4476-9E25-79CC704DF850}">
      <dsp:nvSpPr>
        <dsp:cNvPr id="0" name=""/>
        <dsp:cNvSpPr/>
      </dsp:nvSpPr>
      <dsp:spPr>
        <a:xfrm rot="2700000">
          <a:off x="5154911" y="1195070"/>
          <a:ext cx="2227595" cy="2227595"/>
        </a:xfrm>
        <a:prstGeom prst="teardrop">
          <a:avLst>
            <a:gd name="adj" fmla="val 100000"/>
          </a:avLst>
        </a:prstGeom>
        <a:solidFill>
          <a:schemeClr val="accent2">
            <a:hueOff val="-2900214"/>
            <a:satOff val="22001"/>
            <a:lumOff val="437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09779E-6CB4-409B-A173-A3C429748FF7}">
      <dsp:nvSpPr>
        <dsp:cNvPr id="0" name=""/>
        <dsp:cNvSpPr/>
      </dsp:nvSpPr>
      <dsp:spPr>
        <a:xfrm>
          <a:off x="5238988" y="1269496"/>
          <a:ext cx="2079500" cy="2079135"/>
        </a:xfrm>
        <a:prstGeom prst="ellipse">
          <a:avLst/>
        </a:prstGeom>
        <a:solidFill>
          <a:srgbClr val="669900"/>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chemeClr val="bg1"/>
              </a:solidFill>
            </a:rPr>
            <a:t>Perceived injustice</a:t>
          </a:r>
        </a:p>
      </dsp:txBody>
      <dsp:txXfrm>
        <a:off x="5536059" y="1566571"/>
        <a:ext cx="1485357" cy="1484984"/>
      </dsp:txXfrm>
    </dsp:sp>
    <dsp:sp modelId="{AB1B5A48-EE9E-4E45-ACFF-04F7ABEBAF66}">
      <dsp:nvSpPr>
        <dsp:cNvPr id="0" name=""/>
        <dsp:cNvSpPr/>
      </dsp:nvSpPr>
      <dsp:spPr>
        <a:xfrm>
          <a:off x="5238988" y="3463943"/>
          <a:ext cx="2079500" cy="12211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171450" lvl="1" indent="-171450" algn="l" defTabSz="800100">
            <a:lnSpc>
              <a:spcPct val="90000"/>
            </a:lnSpc>
            <a:spcBef>
              <a:spcPct val="0"/>
            </a:spcBef>
            <a:spcAft>
              <a:spcPct val="15000"/>
            </a:spcAft>
            <a:buChar char="•"/>
          </a:pPr>
          <a:r>
            <a:rPr lang="en-US" sz="1800" kern="1200" dirty="0"/>
            <a:t>Anger as a form of booster</a:t>
          </a:r>
        </a:p>
      </dsp:txBody>
      <dsp:txXfrm>
        <a:off x="5238988" y="3463943"/>
        <a:ext cx="2079500" cy="1221135"/>
      </dsp:txXfrm>
    </dsp:sp>
    <dsp:sp modelId="{C99405BF-8F8D-4EB7-94B2-D2E4EF771911}">
      <dsp:nvSpPr>
        <dsp:cNvPr id="0" name=""/>
        <dsp:cNvSpPr/>
      </dsp:nvSpPr>
      <dsp:spPr>
        <a:xfrm rot="2700000">
          <a:off x="2862397" y="1195070"/>
          <a:ext cx="2227595" cy="2227595"/>
        </a:xfrm>
        <a:prstGeom prst="teardrop">
          <a:avLst>
            <a:gd name="adj" fmla="val 100000"/>
          </a:avLst>
        </a:prstGeom>
        <a:solidFill>
          <a:srgbClr val="6699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52F7E10-316F-4A9D-9718-5D5250E5D122}">
      <dsp:nvSpPr>
        <dsp:cNvPr id="0" name=""/>
        <dsp:cNvSpPr/>
      </dsp:nvSpPr>
      <dsp:spPr>
        <a:xfrm>
          <a:off x="2936922" y="1269496"/>
          <a:ext cx="2079500" cy="2079135"/>
        </a:xfrm>
        <a:prstGeom prst="ellipse">
          <a:avLst/>
        </a:prstGeom>
        <a:solidFill>
          <a:schemeClr val="accent1"/>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chemeClr val="bg1"/>
              </a:solidFill>
            </a:rPr>
            <a:t>Social identity</a:t>
          </a:r>
        </a:p>
      </dsp:txBody>
      <dsp:txXfrm>
        <a:off x="3233994" y="1566571"/>
        <a:ext cx="1485357" cy="1484984"/>
      </dsp:txXfrm>
    </dsp:sp>
    <dsp:sp modelId="{289C6D7A-B56A-41C3-9D29-74ED88835232}">
      <dsp:nvSpPr>
        <dsp:cNvPr id="0" name=""/>
        <dsp:cNvSpPr/>
      </dsp:nvSpPr>
      <dsp:spPr>
        <a:xfrm>
          <a:off x="2936922" y="3463943"/>
          <a:ext cx="2079500" cy="12211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171450" lvl="1" indent="-171450" algn="l" defTabSz="800100">
            <a:lnSpc>
              <a:spcPct val="90000"/>
            </a:lnSpc>
            <a:spcBef>
              <a:spcPct val="0"/>
            </a:spcBef>
            <a:spcAft>
              <a:spcPct val="15000"/>
            </a:spcAft>
            <a:buChar char="•"/>
          </a:pPr>
          <a:r>
            <a:rPr lang="en-US" sz="1800" kern="1200" dirty="0"/>
            <a:t>Bridge function</a:t>
          </a:r>
        </a:p>
      </dsp:txBody>
      <dsp:txXfrm>
        <a:off x="2936922" y="3463943"/>
        <a:ext cx="2079500" cy="1221135"/>
      </dsp:txXfrm>
    </dsp:sp>
    <dsp:sp modelId="{668BE6A1-9700-4E59-93C9-5DFB7E028862}">
      <dsp:nvSpPr>
        <dsp:cNvPr id="0" name=""/>
        <dsp:cNvSpPr/>
      </dsp:nvSpPr>
      <dsp:spPr>
        <a:xfrm rot="2700000">
          <a:off x="560332" y="1195070"/>
          <a:ext cx="2227595" cy="2227595"/>
        </a:xfrm>
        <a:prstGeom prst="teardrop">
          <a:avLst>
            <a:gd name="adj" fmla="val 100000"/>
          </a:avLst>
        </a:prstGeom>
        <a:solidFill>
          <a:schemeClr val="accent2">
            <a:hueOff val="-8700643"/>
            <a:satOff val="66002"/>
            <a:lumOff val="1313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20D094-31A4-4784-B864-050505500216}">
      <dsp:nvSpPr>
        <dsp:cNvPr id="0" name=""/>
        <dsp:cNvSpPr/>
      </dsp:nvSpPr>
      <dsp:spPr>
        <a:xfrm>
          <a:off x="634857" y="1269496"/>
          <a:ext cx="2079500" cy="2079135"/>
        </a:xfrm>
        <a:prstGeom prst="ellipse">
          <a:avLst/>
        </a:prstGeom>
        <a:solidFill>
          <a:schemeClr val="accent1">
            <a:lumMod val="50000"/>
          </a:schemeClr>
        </a:solidFill>
        <a:ln w="12700" cap="flat" cmpd="sng" algn="ctr">
          <a:solidFill>
            <a:schemeClr val="accent2">
              <a:hueOff val="-8700643"/>
              <a:satOff val="66002"/>
              <a:lumOff val="1313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chemeClr val="bg1"/>
              </a:solidFill>
            </a:rPr>
            <a:t>(Violated) Moral values</a:t>
          </a:r>
        </a:p>
      </dsp:txBody>
      <dsp:txXfrm>
        <a:off x="931929" y="1566571"/>
        <a:ext cx="1485357" cy="1484984"/>
      </dsp:txXfrm>
    </dsp:sp>
    <dsp:sp modelId="{2041979A-A712-481A-AE0F-7C8613D9A363}">
      <dsp:nvSpPr>
        <dsp:cNvPr id="0" name=""/>
        <dsp:cNvSpPr/>
      </dsp:nvSpPr>
      <dsp:spPr>
        <a:xfrm>
          <a:off x="634857" y="3463943"/>
          <a:ext cx="2079500" cy="12211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171450" lvl="1" indent="-171450" algn="l" defTabSz="800100">
            <a:lnSpc>
              <a:spcPct val="90000"/>
            </a:lnSpc>
            <a:spcBef>
              <a:spcPct val="0"/>
            </a:spcBef>
            <a:spcAft>
              <a:spcPct val="15000"/>
            </a:spcAft>
            <a:buChar char="•"/>
          </a:pPr>
          <a:r>
            <a:rPr lang="en-US" sz="1800" kern="1200" dirty="0"/>
            <a:t>Fundamental first step for action</a:t>
          </a:r>
        </a:p>
      </dsp:txBody>
      <dsp:txXfrm>
        <a:off x="634857" y="3463943"/>
        <a:ext cx="2079500" cy="1221135"/>
      </dsp:txXfrm>
    </dsp:sp>
  </dsp:spTree>
</dsp:drawing>
</file>

<file path=ppt/diagrams/layout1.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C5E45A5-A29D-4E3B-B598-F32F75400083}" type="datetimeFigureOut">
              <a:rPr lang="nl-NL" smtClean="0"/>
              <a:t>14-4-2023</a:t>
            </a:fld>
            <a:endParaRPr lang="nl-NL"/>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CBF5EA7-A535-4ACE-B87A-C2984926A9ED}" type="slidenum">
              <a:rPr lang="nl-NL" smtClean="0"/>
              <a:t>‹#›</a:t>
            </a:fld>
            <a:endParaRPr lang="nl-NL"/>
          </a:p>
        </p:txBody>
      </p:sp>
    </p:spTree>
    <p:extLst>
      <p:ext uri="{BB962C8B-B14F-4D97-AF65-F5344CB8AC3E}">
        <p14:creationId xmlns:p14="http://schemas.microsoft.com/office/powerpoint/2010/main" val="286083954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F8CFED-38D0-4B88-9B36-FF395476E392}" type="datetimeFigureOut">
              <a:rPr lang="nl-NL" smtClean="0"/>
              <a:t>14-4-2023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FACC1F-386F-4E42-8E38-7BACBF493300}" type="slidenum">
              <a:rPr lang="nl-NL" smtClean="0"/>
              <a:t>‹#›</a:t>
            </a:fld>
            <a:endParaRPr lang="nl-NL"/>
          </a:p>
        </p:txBody>
      </p:sp>
    </p:spTree>
    <p:extLst>
      <p:ext uri="{BB962C8B-B14F-4D97-AF65-F5344CB8AC3E}">
        <p14:creationId xmlns:p14="http://schemas.microsoft.com/office/powerpoint/2010/main" val="270917896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What are the motivations and the processes that prompt a person to engage in hacktivism and to what extent are they like traditional forms of social protest? </a:t>
            </a:r>
            <a:endParaRPr lang="en-US" dirty="0"/>
          </a:p>
        </p:txBody>
      </p:sp>
      <p:sp>
        <p:nvSpPr>
          <p:cNvPr id="4" name="Slide Number Placeholder 3"/>
          <p:cNvSpPr>
            <a:spLocks noGrp="1"/>
          </p:cNvSpPr>
          <p:nvPr>
            <p:ph type="sldNum" sz="quarter" idx="5"/>
          </p:nvPr>
        </p:nvSpPr>
        <p:spPr/>
        <p:txBody>
          <a:bodyPr/>
          <a:lstStyle/>
          <a:p>
            <a:fld id="{78FACC1F-386F-4E42-8E38-7BACBF493300}" type="slidenum">
              <a:rPr lang="nl-NL" smtClean="0"/>
              <a:t>1</a:t>
            </a:fld>
            <a:endParaRPr lang="nl-NL"/>
          </a:p>
        </p:txBody>
      </p:sp>
    </p:spTree>
    <p:extLst>
      <p:ext uri="{BB962C8B-B14F-4D97-AF65-F5344CB8AC3E}">
        <p14:creationId xmlns:p14="http://schemas.microsoft.com/office/powerpoint/2010/main" val="8422410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dirty="0"/>
              <a:t>Group identification is followed by perceived injustice in 13/24 cases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dirty="0"/>
              <a:t>Perceived injustice/anger is followed by perceived efficacy in 19/28 cases (the opposite happens 3/28)</a:t>
            </a:r>
          </a:p>
          <a:p>
            <a:endParaRPr lang="en-US" dirty="0"/>
          </a:p>
        </p:txBody>
      </p:sp>
      <p:sp>
        <p:nvSpPr>
          <p:cNvPr id="4" name="Slide Number Placeholder 3"/>
          <p:cNvSpPr>
            <a:spLocks noGrp="1"/>
          </p:cNvSpPr>
          <p:nvPr>
            <p:ph type="sldNum" sz="quarter" idx="5"/>
          </p:nvPr>
        </p:nvSpPr>
        <p:spPr/>
        <p:txBody>
          <a:bodyPr/>
          <a:lstStyle/>
          <a:p>
            <a:fld id="{78FACC1F-386F-4E42-8E38-7BACBF493300}" type="slidenum">
              <a:rPr lang="nl-NL" smtClean="0"/>
              <a:t>11</a:t>
            </a:fld>
            <a:endParaRPr lang="nl-NL"/>
          </a:p>
        </p:txBody>
      </p:sp>
    </p:spTree>
    <p:extLst>
      <p:ext uri="{BB962C8B-B14F-4D97-AF65-F5344CB8AC3E}">
        <p14:creationId xmlns:p14="http://schemas.microsoft.com/office/powerpoint/2010/main" val="414071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Tx/>
              <a:buNone/>
            </a:pPr>
            <a:endParaRPr lang="en-US" dirty="0"/>
          </a:p>
        </p:txBody>
      </p:sp>
      <p:sp>
        <p:nvSpPr>
          <p:cNvPr id="4" name="Slide Number Placeholder 3"/>
          <p:cNvSpPr>
            <a:spLocks noGrp="1"/>
          </p:cNvSpPr>
          <p:nvPr>
            <p:ph type="sldNum" sz="quarter" idx="10"/>
          </p:nvPr>
        </p:nvSpPr>
        <p:spPr/>
        <p:txBody>
          <a:bodyPr/>
          <a:lstStyle/>
          <a:p>
            <a:fld id="{78FACC1F-386F-4E42-8E38-7BACBF493300}" type="slidenum">
              <a:rPr lang="nl-NL" smtClean="0"/>
              <a:t>3</a:t>
            </a:fld>
            <a:endParaRPr lang="nl-NL"/>
          </a:p>
        </p:txBody>
      </p:sp>
    </p:spTree>
    <p:extLst>
      <p:ext uri="{BB962C8B-B14F-4D97-AF65-F5344CB8AC3E}">
        <p14:creationId xmlns:p14="http://schemas.microsoft.com/office/powerpoint/2010/main" val="12347615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dirty="0"/>
              <a:t>-</a:t>
            </a:r>
            <a:r>
              <a:rPr lang="en-US" sz="1400" dirty="0">
                <a:solidFill>
                  <a:schemeClr val="tx1"/>
                </a:solidFill>
              </a:rPr>
              <a:t>Starting point for each action</a:t>
            </a:r>
          </a:p>
          <a:p>
            <a:pPr lvl="0"/>
            <a:r>
              <a:rPr lang="en-US" sz="1400" dirty="0">
                <a:solidFill>
                  <a:schemeClr val="tx1"/>
                </a:solidFill>
              </a:rPr>
              <a:t>-4 categories</a:t>
            </a:r>
          </a:p>
          <a:p>
            <a:pPr lvl="0"/>
            <a:r>
              <a:rPr lang="en-US" sz="1200" dirty="0">
                <a:solidFill>
                  <a:schemeClr val="tx1"/>
                </a:solidFill>
              </a:rPr>
              <a:t>a) Fighting crime/evil/terrorism (21/28)</a:t>
            </a:r>
          </a:p>
          <a:p>
            <a:pPr lvl="0"/>
            <a:r>
              <a:rPr lang="en-US" sz="1200" dirty="0">
                <a:solidFill>
                  <a:schemeClr val="tx1"/>
                </a:solidFill>
              </a:rPr>
              <a:t>b) Exposing political/elite misconduct (18/28)</a:t>
            </a:r>
          </a:p>
          <a:p>
            <a:pPr lvl="0"/>
            <a:r>
              <a:rPr lang="en-US" sz="1200" dirty="0">
                <a:solidFill>
                  <a:schemeClr val="tx1"/>
                </a:solidFill>
              </a:rPr>
              <a:t>c) Patriotism (9/28)</a:t>
            </a:r>
          </a:p>
          <a:p>
            <a:pPr lvl="0"/>
            <a:r>
              <a:rPr lang="en-US" sz="1200" dirty="0">
                <a:solidFill>
                  <a:schemeClr val="tx1"/>
                </a:solidFill>
              </a:rPr>
              <a:t>d) Animal rights/environment (5/28) </a:t>
            </a:r>
            <a:endParaRPr lang="en-US" sz="1400" dirty="0">
              <a:solidFill>
                <a:schemeClr val="tx1"/>
              </a:solidFill>
            </a:endParaRPr>
          </a:p>
          <a:p>
            <a:pPr lvl="0"/>
            <a:endParaRPr lang="en-US" sz="1200" dirty="0"/>
          </a:p>
          <a:p>
            <a:pPr lvl="0"/>
            <a:r>
              <a:rPr lang="en-US" sz="1200" dirty="0"/>
              <a:t>-17/28 respondents stood up for 3 causes while 11/28 only for 1</a:t>
            </a:r>
          </a:p>
          <a:p>
            <a:pPr lvl="0"/>
            <a:r>
              <a:rPr lang="en-US" sz="1200" dirty="0"/>
              <a:t>- Patriotic hacktivists never mentioned animal rights/</a:t>
            </a:r>
            <a:r>
              <a:rPr lang="en-US" sz="1200" dirty="0" err="1"/>
              <a:t>envir</a:t>
            </a:r>
            <a:r>
              <a:rPr lang="en-US" sz="1200" dirty="0"/>
              <a:t>. as a cause to hack </a:t>
            </a:r>
          </a:p>
          <a:p>
            <a:endParaRPr lang="en-US" dirty="0"/>
          </a:p>
        </p:txBody>
      </p:sp>
      <p:sp>
        <p:nvSpPr>
          <p:cNvPr id="4" name="Slide Number Placeholder 3"/>
          <p:cNvSpPr>
            <a:spLocks noGrp="1"/>
          </p:cNvSpPr>
          <p:nvPr>
            <p:ph type="sldNum" sz="quarter" idx="10"/>
          </p:nvPr>
        </p:nvSpPr>
        <p:spPr/>
        <p:txBody>
          <a:bodyPr/>
          <a:lstStyle/>
          <a:p>
            <a:fld id="{78FACC1F-386F-4E42-8E38-7BACBF493300}" type="slidenum">
              <a:rPr lang="nl-NL" smtClean="0"/>
              <a:t>4</a:t>
            </a:fld>
            <a:endParaRPr lang="nl-NL"/>
          </a:p>
        </p:txBody>
      </p:sp>
    </p:spTree>
    <p:extLst>
      <p:ext uri="{BB962C8B-B14F-4D97-AF65-F5344CB8AC3E}">
        <p14:creationId xmlns:p14="http://schemas.microsoft.com/office/powerpoint/2010/main" val="1247369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dirty="0"/>
              <a:t>- Identification with disadvantage group or supporting a group they did not belong to</a:t>
            </a:r>
          </a:p>
          <a:p>
            <a:pPr marL="171450" lvl="0" indent="-171450">
              <a:buFontTx/>
              <a:buChar char="-"/>
            </a:pPr>
            <a:r>
              <a:rPr lang="en-US" sz="1200" dirty="0"/>
              <a:t>Social identity as the second step of involvement (SIMCA) in 14/28 </a:t>
            </a:r>
          </a:p>
          <a:p>
            <a:pPr marL="171450" lvl="0" indent="-171450">
              <a:buFontTx/>
              <a:buChar char="-"/>
            </a:pPr>
            <a:endParaRPr lang="en-US" sz="1200" dirty="0"/>
          </a:p>
          <a:p>
            <a:pPr lvl="0"/>
            <a:r>
              <a:rPr lang="en-US" sz="1400" i="1" dirty="0"/>
              <a:t>First time hacktivism</a:t>
            </a:r>
          </a:p>
          <a:p>
            <a:pPr lvl="0"/>
            <a:r>
              <a:rPr lang="en-US" sz="1200" dirty="0"/>
              <a:t>- Social identity (group identification) 14 &gt; perceived injustice 12/14</a:t>
            </a:r>
          </a:p>
          <a:p>
            <a:pPr marL="171450" lvl="0" indent="-171450">
              <a:buFontTx/>
              <a:buChar char="-"/>
            </a:pPr>
            <a:endParaRPr lang="en-US" dirty="0"/>
          </a:p>
        </p:txBody>
      </p:sp>
      <p:sp>
        <p:nvSpPr>
          <p:cNvPr id="4" name="Slide Number Placeholder 3"/>
          <p:cNvSpPr>
            <a:spLocks noGrp="1"/>
          </p:cNvSpPr>
          <p:nvPr>
            <p:ph type="sldNum" sz="quarter" idx="10"/>
          </p:nvPr>
        </p:nvSpPr>
        <p:spPr/>
        <p:txBody>
          <a:bodyPr/>
          <a:lstStyle/>
          <a:p>
            <a:fld id="{78FACC1F-386F-4E42-8E38-7BACBF493300}" type="slidenum">
              <a:rPr lang="nl-NL" smtClean="0"/>
              <a:t>5</a:t>
            </a:fld>
            <a:endParaRPr lang="nl-NL"/>
          </a:p>
        </p:txBody>
      </p:sp>
    </p:spTree>
    <p:extLst>
      <p:ext uri="{BB962C8B-B14F-4D97-AF65-F5344CB8AC3E}">
        <p14:creationId xmlns:p14="http://schemas.microsoft.com/office/powerpoint/2010/main" val="26488190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dirty="0"/>
              <a:t>- Identification with disadvantage group or supporting a group they did not belong to was present in 27/28</a:t>
            </a:r>
          </a:p>
          <a:p>
            <a:pPr marL="171450" lvl="0" indent="-171450">
              <a:buFontTx/>
              <a:buChar char="-"/>
            </a:pPr>
            <a:endParaRPr lang="en-US" sz="1200" dirty="0"/>
          </a:p>
          <a:p>
            <a:pPr lvl="0"/>
            <a:r>
              <a:rPr lang="en-US" sz="1400" i="1" dirty="0"/>
              <a:t>First time hacktivism</a:t>
            </a:r>
          </a:p>
          <a:p>
            <a:pPr lvl="0"/>
            <a:r>
              <a:rPr lang="en-US" sz="1200" dirty="0"/>
              <a:t>- Social identity (group identification) 14 &gt; perceived injustice 12/14</a:t>
            </a:r>
          </a:p>
          <a:p>
            <a:pPr marL="171450" lvl="0" indent="-171450">
              <a:buFontTx/>
              <a:buChar char="-"/>
            </a:pPr>
            <a:endParaRPr lang="en-US" dirty="0"/>
          </a:p>
        </p:txBody>
      </p:sp>
      <p:sp>
        <p:nvSpPr>
          <p:cNvPr id="4" name="Slide Number Placeholder 3"/>
          <p:cNvSpPr>
            <a:spLocks noGrp="1"/>
          </p:cNvSpPr>
          <p:nvPr>
            <p:ph type="sldNum" sz="quarter" idx="10"/>
          </p:nvPr>
        </p:nvSpPr>
        <p:spPr/>
        <p:txBody>
          <a:bodyPr/>
          <a:lstStyle/>
          <a:p>
            <a:fld id="{78FACC1F-386F-4E42-8E38-7BACBF493300}" type="slidenum">
              <a:rPr lang="nl-NL" smtClean="0"/>
              <a:t>6</a:t>
            </a:fld>
            <a:endParaRPr lang="nl-NL"/>
          </a:p>
        </p:txBody>
      </p:sp>
    </p:spTree>
    <p:extLst>
      <p:ext uri="{BB962C8B-B14F-4D97-AF65-F5344CB8AC3E}">
        <p14:creationId xmlns:p14="http://schemas.microsoft.com/office/powerpoint/2010/main" val="4874157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dirty="0"/>
              <a:t>- Identification with disadvantage group or supporting a group they did not belong to</a:t>
            </a:r>
          </a:p>
          <a:p>
            <a:pPr marL="171450" lvl="0" indent="-171450">
              <a:buFontTx/>
              <a:buChar char="-"/>
            </a:pPr>
            <a:r>
              <a:rPr lang="en-US" sz="1200" dirty="0"/>
              <a:t>Social identity as the second step of involvement (SIMCA) in 14/28 </a:t>
            </a:r>
          </a:p>
          <a:p>
            <a:pPr marL="171450" lvl="0" indent="-171450">
              <a:buFontTx/>
              <a:buChar char="-"/>
            </a:pPr>
            <a:endParaRPr lang="en-US" sz="1200" dirty="0"/>
          </a:p>
          <a:p>
            <a:pPr lvl="0"/>
            <a:r>
              <a:rPr lang="en-US" sz="1400" i="1" dirty="0"/>
              <a:t>First time hacktivism</a:t>
            </a:r>
          </a:p>
          <a:p>
            <a:pPr lvl="0"/>
            <a:r>
              <a:rPr lang="en-US" sz="1200" dirty="0"/>
              <a:t>- Social identity (group identification) 14 &gt; perceived injustice 12/14</a:t>
            </a:r>
          </a:p>
          <a:p>
            <a:pPr marL="171450" lvl="0" indent="-171450">
              <a:buFontTx/>
              <a:buChar char="-"/>
            </a:pPr>
            <a:endParaRPr lang="en-US" dirty="0"/>
          </a:p>
        </p:txBody>
      </p:sp>
      <p:sp>
        <p:nvSpPr>
          <p:cNvPr id="4" name="Slide Number Placeholder 3"/>
          <p:cNvSpPr>
            <a:spLocks noGrp="1"/>
          </p:cNvSpPr>
          <p:nvPr>
            <p:ph type="sldNum" sz="quarter" idx="10"/>
          </p:nvPr>
        </p:nvSpPr>
        <p:spPr/>
        <p:txBody>
          <a:bodyPr/>
          <a:lstStyle/>
          <a:p>
            <a:fld id="{78FACC1F-386F-4E42-8E38-7BACBF493300}" type="slidenum">
              <a:rPr lang="nl-NL" smtClean="0"/>
              <a:t>7</a:t>
            </a:fld>
            <a:endParaRPr lang="nl-NL"/>
          </a:p>
        </p:txBody>
      </p:sp>
    </p:spTree>
    <p:extLst>
      <p:ext uri="{BB962C8B-B14F-4D97-AF65-F5344CB8AC3E}">
        <p14:creationId xmlns:p14="http://schemas.microsoft.com/office/powerpoint/2010/main" val="21515357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100" dirty="0"/>
              <a:t>Perceived injustice mentioned in 22 interviews</a:t>
            </a:r>
          </a:p>
          <a:p>
            <a:pPr lvl="0"/>
            <a:r>
              <a:rPr lang="en-US" sz="1100" dirty="0"/>
              <a:t>- Political actions 16/22</a:t>
            </a:r>
          </a:p>
          <a:p>
            <a:pPr lvl="0"/>
            <a:r>
              <a:rPr lang="en-US" sz="1100" dirty="0"/>
              <a:t>- Race/ethnicity/patriotism 10/22</a:t>
            </a:r>
          </a:p>
          <a:p>
            <a:pPr lvl="0"/>
            <a:r>
              <a:rPr lang="en-US" sz="1100" dirty="0"/>
              <a:t>- Social disparities 7/22	</a:t>
            </a:r>
          </a:p>
          <a:p>
            <a:pPr lvl="0"/>
            <a:endParaRPr lang="en-US" sz="1200" dirty="0"/>
          </a:p>
          <a:p>
            <a:pPr lvl="0"/>
            <a:endParaRPr lang="en-US" sz="1200" dirty="0"/>
          </a:p>
          <a:p>
            <a:pPr lvl="0"/>
            <a:r>
              <a:rPr lang="en-US" sz="1400" i="1" dirty="0"/>
              <a:t>First time hacktivism</a:t>
            </a:r>
            <a:endParaRPr lang="en-US" sz="1400" dirty="0"/>
          </a:p>
          <a:p>
            <a:pPr lvl="0"/>
            <a:r>
              <a:rPr lang="en-US" sz="1200" dirty="0"/>
              <a:t>- Perceived injustice 9 &gt; perceived efficacy 7/9</a:t>
            </a:r>
          </a:p>
          <a:p>
            <a:pPr marL="171450" lvl="0" indent="-171450">
              <a:buFontTx/>
              <a:buChar char="-"/>
            </a:pPr>
            <a:endParaRPr lang="en-US" dirty="0"/>
          </a:p>
        </p:txBody>
      </p:sp>
      <p:sp>
        <p:nvSpPr>
          <p:cNvPr id="4" name="Slide Number Placeholder 3"/>
          <p:cNvSpPr>
            <a:spLocks noGrp="1"/>
          </p:cNvSpPr>
          <p:nvPr>
            <p:ph type="sldNum" sz="quarter" idx="10"/>
          </p:nvPr>
        </p:nvSpPr>
        <p:spPr/>
        <p:txBody>
          <a:bodyPr/>
          <a:lstStyle/>
          <a:p>
            <a:fld id="{78FACC1F-386F-4E42-8E38-7BACBF493300}" type="slidenum">
              <a:rPr lang="nl-NL" smtClean="0"/>
              <a:t>8</a:t>
            </a:fld>
            <a:endParaRPr lang="nl-NL"/>
          </a:p>
        </p:txBody>
      </p:sp>
    </p:spTree>
    <p:extLst>
      <p:ext uri="{BB962C8B-B14F-4D97-AF65-F5344CB8AC3E}">
        <p14:creationId xmlns:p14="http://schemas.microsoft.com/office/powerpoint/2010/main" val="10709758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dirty="0"/>
              <a:t>- Identification with disadvantage group or supporting a group they did not belong to</a:t>
            </a:r>
          </a:p>
          <a:p>
            <a:pPr marL="171450" lvl="0" indent="-171450">
              <a:buFontTx/>
              <a:buChar char="-"/>
            </a:pPr>
            <a:r>
              <a:rPr lang="en-US" sz="1200" dirty="0"/>
              <a:t>Social identity as the second step of involvement (SIMCA) in 14/28 </a:t>
            </a:r>
          </a:p>
          <a:p>
            <a:pPr marL="171450" lvl="0" indent="-171450">
              <a:buFontTx/>
              <a:buChar char="-"/>
            </a:pPr>
            <a:endParaRPr lang="en-US" sz="1200" dirty="0"/>
          </a:p>
          <a:p>
            <a:pPr lvl="0"/>
            <a:r>
              <a:rPr lang="en-US" sz="1400" i="1" dirty="0"/>
              <a:t>First time hacktivism</a:t>
            </a:r>
          </a:p>
          <a:p>
            <a:pPr lvl="0"/>
            <a:r>
              <a:rPr lang="en-US" sz="1200" dirty="0"/>
              <a:t>- Social identity (group identification) 14 &gt; perceived injustice 12/14</a:t>
            </a:r>
          </a:p>
          <a:p>
            <a:pPr marL="171450" lvl="0" indent="-171450">
              <a:buFontTx/>
              <a:buChar char="-"/>
            </a:pPr>
            <a:endParaRPr lang="en-US" dirty="0"/>
          </a:p>
        </p:txBody>
      </p:sp>
      <p:sp>
        <p:nvSpPr>
          <p:cNvPr id="4" name="Slide Number Placeholder 3"/>
          <p:cNvSpPr>
            <a:spLocks noGrp="1"/>
          </p:cNvSpPr>
          <p:nvPr>
            <p:ph type="sldNum" sz="quarter" idx="10"/>
          </p:nvPr>
        </p:nvSpPr>
        <p:spPr/>
        <p:txBody>
          <a:bodyPr/>
          <a:lstStyle/>
          <a:p>
            <a:fld id="{78FACC1F-386F-4E42-8E38-7BACBF493300}" type="slidenum">
              <a:rPr lang="nl-NL" smtClean="0"/>
              <a:t>9</a:t>
            </a:fld>
            <a:endParaRPr lang="nl-NL"/>
          </a:p>
        </p:txBody>
      </p:sp>
    </p:spTree>
    <p:extLst>
      <p:ext uri="{BB962C8B-B14F-4D97-AF65-F5344CB8AC3E}">
        <p14:creationId xmlns:p14="http://schemas.microsoft.com/office/powerpoint/2010/main" val="30292540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PE is normally the last step of the collective action process </a:t>
            </a:r>
            <a:endParaRPr lang="en-US" dirty="0"/>
          </a:p>
          <a:p>
            <a:pPr lvl="0"/>
            <a:endParaRPr lang="en-US" sz="1200" dirty="0"/>
          </a:p>
          <a:p>
            <a:pPr lvl="0"/>
            <a:r>
              <a:rPr lang="en-US" sz="1200" dirty="0"/>
              <a:t>Group efficacy is present in 22/28 interviews, often regarded as an added value</a:t>
            </a:r>
          </a:p>
          <a:p>
            <a:pPr lvl="0"/>
            <a:endParaRPr lang="en-US" sz="1200" dirty="0"/>
          </a:p>
          <a:p>
            <a:pPr lvl="0"/>
            <a:r>
              <a:rPr lang="en-US" sz="1400" i="1" dirty="0"/>
              <a:t>First time hacktivism</a:t>
            </a:r>
            <a:endParaRPr lang="en-US" sz="1400" dirty="0"/>
          </a:p>
          <a:p>
            <a:pPr lvl="0"/>
            <a:r>
              <a:rPr lang="en-US" sz="1200" dirty="0"/>
              <a:t>- Perceived efficacy 5 &gt; social identity 5/5</a:t>
            </a:r>
          </a:p>
        </p:txBody>
      </p:sp>
      <p:sp>
        <p:nvSpPr>
          <p:cNvPr id="4" name="Slide Number Placeholder 3"/>
          <p:cNvSpPr>
            <a:spLocks noGrp="1"/>
          </p:cNvSpPr>
          <p:nvPr>
            <p:ph type="sldNum" sz="quarter" idx="10"/>
          </p:nvPr>
        </p:nvSpPr>
        <p:spPr/>
        <p:txBody>
          <a:bodyPr/>
          <a:lstStyle/>
          <a:p>
            <a:fld id="{78FACC1F-386F-4E42-8E38-7BACBF493300}" type="slidenum">
              <a:rPr lang="nl-NL" smtClean="0"/>
              <a:t>10</a:t>
            </a:fld>
            <a:endParaRPr lang="nl-NL"/>
          </a:p>
        </p:txBody>
      </p:sp>
    </p:spTree>
    <p:extLst>
      <p:ext uri="{BB962C8B-B14F-4D97-AF65-F5344CB8AC3E}">
        <p14:creationId xmlns:p14="http://schemas.microsoft.com/office/powerpoint/2010/main" val="14777374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1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sp>
        <p:nvSpPr>
          <p:cNvPr id="8" name="Tijdelijke aanduiding voor afbeelding 6"/>
          <p:cNvSpPr>
            <a:spLocks noGrp="1"/>
          </p:cNvSpPr>
          <p:nvPr>
            <p:ph type="pic" sz="quarter" idx="12" hasCustomPrompt="1"/>
          </p:nvPr>
        </p:nvSpPr>
        <p:spPr>
          <a:xfrm>
            <a:off x="0" y="0"/>
            <a:ext cx="12192000" cy="6858000"/>
          </a:xfrm>
        </p:spPr>
        <p:txBody>
          <a:bodyPr/>
          <a:lstStyle>
            <a:lvl1pPr algn="l">
              <a:defRPr/>
            </a:lvl1pPr>
          </a:lstStyle>
          <a:p>
            <a:r>
              <a:rPr lang="nl-NL" dirty="0"/>
              <a:t>Klik hier en voeg de afbeelding in, klik vervolgens 'reset' of 'opnieuw instellen' in het menu</a:t>
            </a:r>
          </a:p>
        </p:txBody>
      </p:sp>
      <p:sp>
        <p:nvSpPr>
          <p:cNvPr id="9" name="Tijdelijke aanduiding voor tekst 11"/>
          <p:cNvSpPr>
            <a:spLocks noGrp="1"/>
          </p:cNvSpPr>
          <p:nvPr>
            <p:ph type="body" sz="quarter" idx="11"/>
          </p:nvPr>
        </p:nvSpPr>
        <p:spPr>
          <a:xfrm>
            <a:off x="0" y="0"/>
            <a:ext cx="12192000" cy="6858000"/>
          </a:xfrm>
          <a:blipFill rotWithShape="1">
            <a:blip r:embed="rId2" cstate="email">
              <a:extLst>
                <a:ext uri="{28A0092B-C50C-407E-A947-70E740481C1C}">
                  <a14:useLocalDpi xmlns:a14="http://schemas.microsoft.com/office/drawing/2010/main"/>
                </a:ext>
              </a:extLst>
            </a:blip>
            <a:stretch>
              <a:fillRect/>
            </a:stretch>
          </a:blipFill>
        </p:spPr>
        <p:txBody>
          <a:bodyPr lIns="0" tIns="0" rIns="0" bIns="0">
            <a:noAutofit/>
          </a:bodyPr>
          <a:lstStyle>
            <a:lvl1pPr marL="0" indent="0">
              <a:buNone/>
              <a:defRPr sz="100">
                <a:solidFill>
                  <a:schemeClr val="bg1"/>
                </a:solidFill>
              </a:defRPr>
            </a:lvl1pPr>
          </a:lstStyle>
          <a:p>
            <a:pPr lvl="0"/>
            <a:r>
              <a:rPr lang="en-US"/>
              <a:t>Edit Master text styles</a:t>
            </a:r>
          </a:p>
        </p:txBody>
      </p:sp>
      <p:sp>
        <p:nvSpPr>
          <p:cNvPr id="2" name="Titel 1"/>
          <p:cNvSpPr>
            <a:spLocks noGrp="1"/>
          </p:cNvSpPr>
          <p:nvPr>
            <p:ph type="ctrTitle"/>
          </p:nvPr>
        </p:nvSpPr>
        <p:spPr>
          <a:xfrm>
            <a:off x="1206620" y="4484914"/>
            <a:ext cx="5876351" cy="1120798"/>
          </a:xfrm>
        </p:spPr>
        <p:txBody>
          <a:bodyPr tIns="0" anchor="b">
            <a:noAutofit/>
          </a:bodyPr>
          <a:lstStyle>
            <a:lvl1pPr algn="l">
              <a:defRPr lang="nl-NL" sz="2800" b="1" kern="1200" cap="all" spc="-5" baseline="0" smtClean="0">
                <a:solidFill>
                  <a:schemeClr val="tx2"/>
                </a:solidFill>
                <a:latin typeface="+mj-lt"/>
                <a:ea typeface="+mn-ea"/>
                <a:cs typeface="Arial Black"/>
              </a:defRPr>
            </a:lvl1pPr>
          </a:lstStyle>
          <a:p>
            <a:r>
              <a:rPr lang="en-US"/>
              <a:t>Click to edit Master title style</a:t>
            </a:r>
            <a:endParaRPr lang="nl-NL" dirty="0"/>
          </a:p>
        </p:txBody>
      </p:sp>
      <p:sp>
        <p:nvSpPr>
          <p:cNvPr id="3" name="Ondertitel 2"/>
          <p:cNvSpPr>
            <a:spLocks noGrp="1"/>
          </p:cNvSpPr>
          <p:nvPr>
            <p:ph type="subTitle" idx="1"/>
          </p:nvPr>
        </p:nvSpPr>
        <p:spPr>
          <a:xfrm>
            <a:off x="1206620" y="5654426"/>
            <a:ext cx="5876351" cy="760888"/>
          </a:xfrm>
        </p:spPr>
        <p:txBody>
          <a:bodyPr lIns="0" tIns="0" rIns="0" bIns="0"/>
          <a:lstStyle>
            <a:lvl1pPr marL="0" indent="0" algn="l">
              <a:buNone/>
              <a:defRPr lang="nl-NL" sz="1800" kern="1200" spc="-5" dirty="0" smtClean="0">
                <a:solidFill>
                  <a:srgbClr val="213343"/>
                </a:solidFill>
                <a:latin typeface="+mn-lt"/>
                <a:ea typeface="+mn-ea"/>
                <a:cs typeface="Aria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NL" dirty="0"/>
          </a:p>
        </p:txBody>
      </p:sp>
      <p:sp>
        <p:nvSpPr>
          <p:cNvPr id="14" name="Tijdelijke aanduiding voor tekst 13"/>
          <p:cNvSpPr>
            <a:spLocks noGrp="1"/>
          </p:cNvSpPr>
          <p:nvPr>
            <p:ph type="body" sz="quarter" idx="13" hasCustomPrompt="1"/>
          </p:nvPr>
        </p:nvSpPr>
        <p:spPr>
          <a:xfrm>
            <a:off x="8522539" y="2260840"/>
            <a:ext cx="2159000" cy="1208074"/>
          </a:xfrm>
        </p:spPr>
        <p:txBody>
          <a:bodyPr lIns="0" tIns="0" rIns="0" bIns="0">
            <a:noAutofit/>
          </a:bodyPr>
          <a:lstStyle>
            <a:lvl1pPr marL="0" indent="0">
              <a:buNone/>
              <a:defRPr lang="nl-NL" sz="1300" kern="1200" dirty="0">
                <a:solidFill>
                  <a:srgbClr val="FFFFFF"/>
                </a:solidFill>
                <a:latin typeface="+mn-lt"/>
                <a:ea typeface="+mn-ea"/>
                <a:cs typeface="Arial"/>
              </a:defRPr>
            </a:lvl1pPr>
          </a:lstStyle>
          <a:p>
            <a:pPr lvl="0"/>
            <a:r>
              <a:rPr lang="nl-NL" dirty="0"/>
              <a:t>Name</a:t>
            </a:r>
          </a:p>
        </p:txBody>
      </p:sp>
      <p:sp>
        <p:nvSpPr>
          <p:cNvPr id="15" name="Tijdelijke aanduiding voor tekst 13"/>
          <p:cNvSpPr>
            <a:spLocks noGrp="1"/>
          </p:cNvSpPr>
          <p:nvPr>
            <p:ph type="body" sz="quarter" idx="14" hasCustomPrompt="1"/>
          </p:nvPr>
        </p:nvSpPr>
        <p:spPr>
          <a:xfrm>
            <a:off x="8522539" y="1103085"/>
            <a:ext cx="2159000" cy="772229"/>
          </a:xfrm>
        </p:spPr>
        <p:txBody>
          <a:bodyPr lIns="0" tIns="0" rIns="0" bIns="0" anchor="b">
            <a:noAutofit/>
          </a:bodyPr>
          <a:lstStyle>
            <a:lvl1pPr marL="0" indent="0">
              <a:buNone/>
              <a:defRPr lang="nl-NL" sz="1300" i="1" kern="1200" dirty="0">
                <a:solidFill>
                  <a:srgbClr val="213343"/>
                </a:solidFill>
                <a:latin typeface="+mn-lt"/>
                <a:ea typeface="+mn-ea"/>
                <a:cs typeface="Arial"/>
              </a:defRPr>
            </a:lvl1pPr>
          </a:lstStyle>
          <a:p>
            <a:pPr lvl="0"/>
            <a:r>
              <a:rPr lang="nl-NL" dirty="0"/>
              <a:t>Version/Date</a:t>
            </a:r>
          </a:p>
        </p:txBody>
      </p:sp>
    </p:spTree>
    <p:extLst>
      <p:ext uri="{BB962C8B-B14F-4D97-AF65-F5344CB8AC3E}">
        <p14:creationId xmlns:p14="http://schemas.microsoft.com/office/powerpoint/2010/main" val="288054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ection">
    <p:spTree>
      <p:nvGrpSpPr>
        <p:cNvPr id="1" name=""/>
        <p:cNvGrpSpPr/>
        <p:nvPr/>
      </p:nvGrpSpPr>
      <p:grpSpPr>
        <a:xfrm>
          <a:off x="0" y="0"/>
          <a:ext cx="0" cy="0"/>
          <a:chOff x="0" y="0"/>
          <a:chExt cx="0" cy="0"/>
        </a:xfrm>
      </p:grpSpPr>
      <p:sp>
        <p:nvSpPr>
          <p:cNvPr id="12" name="Tijdelijke aanduiding voor afbeelding 6"/>
          <p:cNvSpPr>
            <a:spLocks noGrp="1"/>
          </p:cNvSpPr>
          <p:nvPr>
            <p:ph type="pic" sz="quarter" idx="10" hasCustomPrompt="1"/>
          </p:nvPr>
        </p:nvSpPr>
        <p:spPr>
          <a:xfrm>
            <a:off x="0" y="0"/>
            <a:ext cx="12192000" cy="6858000"/>
          </a:xfrm>
        </p:spPr>
        <p:txBody>
          <a:bodyPr/>
          <a:lstStyle>
            <a:lvl1pPr algn="l">
              <a:defRPr/>
            </a:lvl1pPr>
          </a:lstStyle>
          <a:p>
            <a:r>
              <a:rPr lang="nl-NL" dirty="0"/>
              <a:t>Klik hier en voeg de afbeelding in, klik vervolgens 'reset' of 'opnieuw instellen' in het menu</a:t>
            </a:r>
          </a:p>
        </p:txBody>
      </p:sp>
      <p:sp>
        <p:nvSpPr>
          <p:cNvPr id="6" name="Titel 1"/>
          <p:cNvSpPr>
            <a:spLocks noGrp="1"/>
          </p:cNvSpPr>
          <p:nvPr>
            <p:ph type="title"/>
          </p:nvPr>
        </p:nvSpPr>
        <p:spPr>
          <a:xfrm>
            <a:off x="1409838" y="5321860"/>
            <a:ext cx="9970775" cy="428835"/>
          </a:xfrm>
        </p:spPr>
        <p:txBody>
          <a:bodyPr anchor="b"/>
          <a:lstStyle>
            <a:lvl1pPr>
              <a:defRPr lang="nl-NL" sz="2800" b="1" kern="1200" cap="all" spc="-5" baseline="0" smtClean="0">
                <a:solidFill>
                  <a:srgbClr val="FFFFFF"/>
                </a:solidFill>
                <a:latin typeface="+mj-lt"/>
                <a:ea typeface="+mn-ea"/>
                <a:cs typeface="Arial Black"/>
              </a:defRPr>
            </a:lvl1pPr>
          </a:lstStyle>
          <a:p>
            <a:r>
              <a:rPr lang="en-US"/>
              <a:t>Click to edit Master title style</a:t>
            </a:r>
            <a:endParaRPr lang="nl-NL" dirty="0"/>
          </a:p>
        </p:txBody>
      </p:sp>
      <p:sp>
        <p:nvSpPr>
          <p:cNvPr id="16" name="Tijdelijke aanduiding voor tekst 11"/>
          <p:cNvSpPr>
            <a:spLocks noGrp="1"/>
          </p:cNvSpPr>
          <p:nvPr>
            <p:ph type="body" sz="quarter" idx="11"/>
          </p:nvPr>
        </p:nvSpPr>
        <p:spPr>
          <a:xfrm>
            <a:off x="7923882" y="812880"/>
            <a:ext cx="3456000" cy="3456000"/>
          </a:xfrm>
          <a:blipFill rotWithShape="1">
            <a:blip r:embed="rId2" cstate="email">
              <a:extLst>
                <a:ext uri="{28A0092B-C50C-407E-A947-70E740481C1C}">
                  <a14:useLocalDpi xmlns:a14="http://schemas.microsoft.com/office/drawing/2010/main"/>
                </a:ext>
              </a:extLst>
            </a:blip>
            <a:stretch>
              <a:fillRect/>
            </a:stretch>
          </a:blipFill>
        </p:spPr>
        <p:txBody>
          <a:bodyPr lIns="0" tIns="0" rIns="0" bIns="0">
            <a:noAutofit/>
          </a:bodyPr>
          <a:lstStyle>
            <a:lvl1pPr marL="0" indent="0" algn="r">
              <a:buNone/>
              <a:defRPr sz="100">
                <a:solidFill>
                  <a:schemeClr val="bg1"/>
                </a:solidFill>
              </a:defRPr>
            </a:lvl1pPr>
          </a:lstStyle>
          <a:p>
            <a:pPr lvl="0"/>
            <a:r>
              <a:rPr lang="en-US"/>
              <a:t>Edit Master text styles</a:t>
            </a:r>
          </a:p>
        </p:txBody>
      </p:sp>
      <p:sp>
        <p:nvSpPr>
          <p:cNvPr id="3" name="#"/>
          <p:cNvSpPr>
            <a:spLocks noGrp="1"/>
          </p:cNvSpPr>
          <p:nvPr>
            <p:ph type="body" idx="1" hasCustomPrompt="1"/>
          </p:nvPr>
        </p:nvSpPr>
        <p:spPr>
          <a:xfrm>
            <a:off x="8169275" y="1084233"/>
            <a:ext cx="2978150" cy="2103467"/>
          </a:xfrm>
        </p:spPr>
        <p:txBody>
          <a:bodyPr wrap="none" lIns="0" rIns="0">
            <a:noAutofit/>
          </a:bodyPr>
          <a:lstStyle>
            <a:lvl1pPr marL="0" indent="0" algn="ctr">
              <a:buNone/>
              <a:defRPr sz="1390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a:t>#</a:t>
            </a:r>
          </a:p>
        </p:txBody>
      </p:sp>
      <p:sp>
        <p:nvSpPr>
          <p:cNvPr id="14" name="#"/>
          <p:cNvSpPr>
            <a:spLocks noGrp="1"/>
          </p:cNvSpPr>
          <p:nvPr>
            <p:ph type="body" idx="15" hasCustomPrompt="1"/>
          </p:nvPr>
        </p:nvSpPr>
        <p:spPr>
          <a:xfrm>
            <a:off x="8153400" y="1198532"/>
            <a:ext cx="2997200" cy="484748"/>
          </a:xfrm>
        </p:spPr>
        <p:txBody>
          <a:bodyPr wrap="square" lIns="0" rIns="0">
            <a:spAutoFit/>
          </a:bodyPr>
          <a:lstStyle>
            <a:lvl1pPr marL="0" indent="0" algn="ctr">
              <a:buNone/>
              <a:defRPr sz="2000" cap="none">
                <a:solidFill>
                  <a:srgbClr val="21334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a:t>CHAPTER</a:t>
            </a:r>
          </a:p>
        </p:txBody>
      </p:sp>
    </p:spTree>
    <p:extLst>
      <p:ext uri="{BB962C8B-B14F-4D97-AF65-F5344CB8AC3E}">
        <p14:creationId xmlns:p14="http://schemas.microsoft.com/office/powerpoint/2010/main" val="3993191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ustom format">
    <p:spTree>
      <p:nvGrpSpPr>
        <p:cNvPr id="1" name=""/>
        <p:cNvGrpSpPr/>
        <p:nvPr/>
      </p:nvGrpSpPr>
      <p:grpSpPr>
        <a:xfrm>
          <a:off x="0" y="0"/>
          <a:ext cx="0" cy="0"/>
          <a:chOff x="0" y="0"/>
          <a:chExt cx="0" cy="0"/>
        </a:xfrm>
      </p:grpSpPr>
      <p:sp>
        <p:nvSpPr>
          <p:cNvPr id="7" name="Tijdelijke aanduiding voor afbeelding 6"/>
          <p:cNvSpPr>
            <a:spLocks noGrp="1"/>
          </p:cNvSpPr>
          <p:nvPr>
            <p:ph type="pic" sz="quarter" idx="10" hasCustomPrompt="1"/>
          </p:nvPr>
        </p:nvSpPr>
        <p:spPr>
          <a:xfrm>
            <a:off x="0" y="0"/>
            <a:ext cx="12192000" cy="6858000"/>
          </a:xfrm>
        </p:spPr>
        <p:txBody>
          <a:bodyPr/>
          <a:lstStyle>
            <a:lvl1pPr algn="l">
              <a:defRPr/>
            </a:lvl1pPr>
          </a:lstStyle>
          <a:p>
            <a:r>
              <a:rPr lang="nl-NL" dirty="0"/>
              <a:t>Klik hier en voeg de afbeelding in, klik vervolgens 'reset' of 'opnieuw instellen' in het menu</a:t>
            </a:r>
          </a:p>
        </p:txBody>
      </p:sp>
      <p:sp>
        <p:nvSpPr>
          <p:cNvPr id="12" name="Tijdelijke aanduiding voor tekst 11"/>
          <p:cNvSpPr>
            <a:spLocks noGrp="1"/>
          </p:cNvSpPr>
          <p:nvPr>
            <p:ph type="body" sz="quarter" idx="11"/>
          </p:nvPr>
        </p:nvSpPr>
        <p:spPr>
          <a:xfrm>
            <a:off x="1" y="0"/>
            <a:ext cx="12192000" cy="6858000"/>
          </a:xfrm>
          <a:blipFill>
            <a:blip r:embed="rId2" cstate="email">
              <a:extLst>
                <a:ext uri="{28A0092B-C50C-407E-A947-70E740481C1C}">
                  <a14:useLocalDpi xmlns:a14="http://schemas.microsoft.com/office/drawing/2010/main"/>
                </a:ext>
              </a:extLst>
            </a:blip>
            <a:stretch>
              <a:fillRect/>
            </a:stretch>
          </a:blipFill>
        </p:spPr>
        <p:txBody>
          <a:bodyPr lIns="0" tIns="0" rIns="0" bIns="0">
            <a:noAutofit/>
          </a:bodyPr>
          <a:lstStyle>
            <a:lvl1pPr marL="0" indent="0">
              <a:buNone/>
              <a:defRPr sz="100">
                <a:solidFill>
                  <a:schemeClr val="bg1"/>
                </a:solidFill>
              </a:defRPr>
            </a:lvl1pPr>
          </a:lstStyle>
          <a:p>
            <a:pPr lvl="0"/>
            <a:r>
              <a:rPr lang="en-US"/>
              <a:t>Edit Master text styles</a:t>
            </a:r>
          </a:p>
        </p:txBody>
      </p:sp>
    </p:spTree>
    <p:extLst>
      <p:ext uri="{BB962C8B-B14F-4D97-AF65-F5344CB8AC3E}">
        <p14:creationId xmlns:p14="http://schemas.microsoft.com/office/powerpoint/2010/main" val="548626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11" name="Afbeelding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192344" y="5733256"/>
            <a:ext cx="2880000" cy="1025280"/>
          </a:xfrm>
          <a:prstGeom prst="rect">
            <a:avLst/>
          </a:prstGeom>
        </p:spPr>
      </p:pic>
      <p:sp>
        <p:nvSpPr>
          <p:cNvPr id="6" name="Tijdelijke aanduiding voor datum 3"/>
          <p:cNvSpPr>
            <a:spLocks noGrp="1"/>
          </p:cNvSpPr>
          <p:nvPr>
            <p:ph type="dt" sz="half" idx="2"/>
          </p:nvPr>
        </p:nvSpPr>
        <p:spPr>
          <a:xfrm>
            <a:off x="911424" y="6597352"/>
            <a:ext cx="2743200" cy="179344"/>
          </a:xfrm>
          <a:prstGeom prst="rect">
            <a:avLst/>
          </a:prstGeom>
        </p:spPr>
        <p:txBody>
          <a:bodyPr vert="horz" wrap="square" lIns="0" tIns="0" rIns="0" bIns="0" rtlCol="0">
            <a:spAutoFit/>
          </a:bodyPr>
          <a:lstStyle>
            <a:lvl1pPr algn="l">
              <a:defRPr lang="nl-NL" sz="1100" i="1" smtClean="0">
                <a:solidFill>
                  <a:schemeClr val="tx2"/>
                </a:solidFill>
                <a:latin typeface="+mn-lt"/>
                <a:cs typeface="Arial"/>
              </a:defRPr>
            </a:lvl1pPr>
          </a:lstStyle>
          <a:p>
            <a:pPr marL="12700">
              <a:lnSpc>
                <a:spcPts val="1535"/>
              </a:lnSpc>
            </a:pPr>
            <a:fld id="{578704D9-C4A9-403B-8305-5A1BEC21F2B2}" type="datetime1">
              <a:rPr lang="en-US" smtClean="0"/>
              <a:t>4/14/2023</a:t>
            </a:fld>
            <a:endParaRPr lang="en-GB" dirty="0"/>
          </a:p>
        </p:txBody>
      </p:sp>
      <p:sp>
        <p:nvSpPr>
          <p:cNvPr id="7" name="Tijdelijke aanduiding voor voettekst 4"/>
          <p:cNvSpPr>
            <a:spLocks noGrp="1"/>
          </p:cNvSpPr>
          <p:nvPr>
            <p:ph type="ftr" sz="quarter" idx="3"/>
          </p:nvPr>
        </p:nvSpPr>
        <p:spPr>
          <a:xfrm>
            <a:off x="911424" y="6405099"/>
            <a:ext cx="4114800" cy="192253"/>
          </a:xfrm>
          <a:prstGeom prst="rect">
            <a:avLst/>
          </a:prstGeom>
        </p:spPr>
        <p:txBody>
          <a:bodyPr vert="horz" wrap="square" lIns="0" tIns="0" rIns="0" bIns="0" rtlCol="0">
            <a:spAutoFit/>
          </a:bodyPr>
          <a:lstStyle>
            <a:lvl1pPr algn="r">
              <a:defRPr lang="nl-NL" sz="1100" i="1">
                <a:solidFill>
                  <a:schemeClr val="tx2"/>
                </a:solidFill>
                <a:latin typeface="+mn-lt"/>
                <a:cs typeface="Arial"/>
              </a:defRPr>
            </a:lvl1pPr>
          </a:lstStyle>
          <a:p>
            <a:pPr marL="12700" algn="l">
              <a:lnSpc>
                <a:spcPts val="1535"/>
              </a:lnSpc>
            </a:pPr>
            <a:r>
              <a:rPr lang="en-US" dirty="0"/>
              <a:t>short title presentation - customize via footnote</a:t>
            </a:r>
          </a:p>
        </p:txBody>
      </p:sp>
      <p:sp>
        <p:nvSpPr>
          <p:cNvPr id="12" name="Tijdelijke aanduiding voor dianummer 15"/>
          <p:cNvSpPr>
            <a:spLocks noGrp="1"/>
          </p:cNvSpPr>
          <p:nvPr>
            <p:ph type="sldNum" sz="quarter" idx="4"/>
          </p:nvPr>
        </p:nvSpPr>
        <p:spPr>
          <a:xfrm>
            <a:off x="263352" y="6418136"/>
            <a:ext cx="574829" cy="179216"/>
          </a:xfrm>
          <a:prstGeom prst="rect">
            <a:avLst/>
          </a:prstGeom>
        </p:spPr>
        <p:txBody>
          <a:bodyPr vert="horz" wrap="square" lIns="0" tIns="0" rIns="0" bIns="0" rtlCol="0">
            <a:spAutoFit/>
          </a:bodyPr>
          <a:lstStyle>
            <a:lvl1pPr algn="r">
              <a:defRPr kumimoji="0" lang="nl-NL" sz="1050" b="0" i="0" u="none" strike="noStrike" cap="none" spc="0" normalizeH="0" baseline="0" smtClean="0">
                <a:ln>
                  <a:noFill/>
                </a:ln>
                <a:solidFill>
                  <a:schemeClr val="tx2"/>
                </a:solidFill>
                <a:effectLst/>
                <a:uLnTx/>
                <a:uFillTx/>
                <a:latin typeface="+mn-lt"/>
                <a:cs typeface="Arial"/>
              </a:defRPr>
            </a:lvl1pPr>
          </a:lstStyle>
          <a:p>
            <a:pPr marL="25400">
              <a:lnSpc>
                <a:spcPts val="1425"/>
              </a:lnSpc>
            </a:pPr>
            <a:fld id="{68BC35B1-DB37-4D69-B23B-4C9E9B475BB5}" type="slidenum">
              <a:rPr lang="en-GB" smtClean="0"/>
              <a:pPr marL="25400">
                <a:lnSpc>
                  <a:spcPts val="1425"/>
                </a:lnSpc>
              </a:pPr>
              <a:t>‹#›</a:t>
            </a:fld>
            <a:endParaRPr lang="en-GB" dirty="0"/>
          </a:p>
        </p:txBody>
      </p:sp>
    </p:spTree>
    <p:extLst>
      <p:ext uri="{BB962C8B-B14F-4D97-AF65-F5344CB8AC3E}">
        <p14:creationId xmlns:p14="http://schemas.microsoft.com/office/powerpoint/2010/main" val="4236565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Locations">
    <p:spTree>
      <p:nvGrpSpPr>
        <p:cNvPr id="1" name=""/>
        <p:cNvGrpSpPr/>
        <p:nvPr/>
      </p:nvGrpSpPr>
      <p:grpSpPr>
        <a:xfrm>
          <a:off x="0" y="0"/>
          <a:ext cx="0" cy="0"/>
          <a:chOff x="0" y="0"/>
          <a:chExt cx="0" cy="0"/>
        </a:xfrm>
      </p:grpSpPr>
      <p:pic>
        <p:nvPicPr>
          <p:cNvPr id="3" name="Afbeelding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64657" y="0"/>
            <a:ext cx="10327343" cy="6858000"/>
          </a:xfrm>
          <a:prstGeom prst="rect">
            <a:avLst/>
          </a:prstGeom>
        </p:spPr>
      </p:pic>
      <p:sp>
        <p:nvSpPr>
          <p:cNvPr id="5" name="object 11"/>
          <p:cNvSpPr txBox="1"/>
          <p:nvPr userDrawn="1"/>
        </p:nvSpPr>
        <p:spPr>
          <a:xfrm>
            <a:off x="2260601" y="980728"/>
            <a:ext cx="2248750" cy="653768"/>
          </a:xfrm>
          <a:prstGeom prst="rect">
            <a:avLst/>
          </a:prstGeom>
        </p:spPr>
        <p:txBody>
          <a:bodyPr vert="horz" wrap="square" lIns="0" tIns="33019" rIns="0" bIns="0" rtlCol="0">
            <a:spAutoFit/>
          </a:bodyPr>
          <a:lstStyle/>
          <a:p>
            <a:pPr marL="337820" algn="r">
              <a:lnSpc>
                <a:spcPct val="100000"/>
              </a:lnSpc>
              <a:spcBef>
                <a:spcPts val="259"/>
              </a:spcBef>
            </a:pPr>
            <a:r>
              <a:rPr lang="nl-NL" sz="1200" b="0" dirty="0">
                <a:solidFill>
                  <a:schemeClr val="tx2"/>
                </a:solidFill>
                <a:latin typeface="Arial Black"/>
                <a:cs typeface="Arial Black"/>
              </a:rPr>
              <a:t>MAIN</a:t>
            </a:r>
            <a:r>
              <a:rPr lang="nl-NL" sz="1200" b="0" baseline="0" dirty="0">
                <a:solidFill>
                  <a:schemeClr val="tx2"/>
                </a:solidFill>
                <a:latin typeface="Arial Black"/>
                <a:cs typeface="Arial Black"/>
              </a:rPr>
              <a:t> CAMPUS</a:t>
            </a:r>
          </a:p>
          <a:p>
            <a:pPr marL="337820" algn="r">
              <a:lnSpc>
                <a:spcPct val="100000"/>
              </a:lnSpc>
              <a:spcBef>
                <a:spcPts val="259"/>
              </a:spcBef>
            </a:pPr>
            <a:r>
              <a:rPr lang="nl-NL" sz="1200" dirty="0">
                <a:solidFill>
                  <a:schemeClr val="tx2"/>
                </a:solidFill>
                <a:latin typeface="+mn-lt"/>
                <a:cs typeface="Arial"/>
              </a:rPr>
              <a:t>Johanna </a:t>
            </a:r>
            <a:r>
              <a:rPr lang="nl-NL" sz="1200" spc="-10" dirty="0">
                <a:solidFill>
                  <a:schemeClr val="tx2"/>
                </a:solidFill>
                <a:latin typeface="+mn-lt"/>
                <a:cs typeface="Arial"/>
              </a:rPr>
              <a:t>Westerdijkplein </a:t>
            </a:r>
            <a:r>
              <a:rPr lang="nl-NL" sz="1200" spc="-5" dirty="0">
                <a:solidFill>
                  <a:schemeClr val="tx2"/>
                </a:solidFill>
                <a:latin typeface="+mn-lt"/>
                <a:cs typeface="Arial"/>
              </a:rPr>
              <a:t>75</a:t>
            </a:r>
          </a:p>
          <a:p>
            <a:pPr marL="337820" algn="r">
              <a:lnSpc>
                <a:spcPct val="100000"/>
              </a:lnSpc>
              <a:spcBef>
                <a:spcPts val="259"/>
              </a:spcBef>
            </a:pPr>
            <a:r>
              <a:rPr lang="nl-NL" sz="1200" spc="-5" dirty="0">
                <a:solidFill>
                  <a:schemeClr val="tx2"/>
                </a:solidFill>
                <a:latin typeface="+mn-lt"/>
                <a:cs typeface="Arial"/>
              </a:rPr>
              <a:t>2521 </a:t>
            </a:r>
            <a:r>
              <a:rPr lang="nl-NL" sz="1200" dirty="0">
                <a:solidFill>
                  <a:schemeClr val="tx2"/>
                </a:solidFill>
                <a:latin typeface="+mn-lt"/>
                <a:cs typeface="Arial"/>
              </a:rPr>
              <a:t>EN </a:t>
            </a:r>
            <a:r>
              <a:rPr lang="nl-NL" sz="1200" spc="-5" dirty="0">
                <a:solidFill>
                  <a:schemeClr val="tx2"/>
                </a:solidFill>
                <a:latin typeface="+mn-lt"/>
                <a:cs typeface="Arial"/>
              </a:rPr>
              <a:t>The Hague</a:t>
            </a:r>
            <a:endParaRPr lang="nl-NL" sz="1200" dirty="0">
              <a:solidFill>
                <a:schemeClr val="tx2"/>
              </a:solidFill>
              <a:latin typeface="+mn-lt"/>
              <a:cs typeface="Arial"/>
            </a:endParaRPr>
          </a:p>
        </p:txBody>
      </p:sp>
      <p:sp>
        <p:nvSpPr>
          <p:cNvPr id="7" name="object 12"/>
          <p:cNvSpPr txBox="1"/>
          <p:nvPr userDrawn="1"/>
        </p:nvSpPr>
        <p:spPr>
          <a:xfrm>
            <a:off x="2413000" y="2206397"/>
            <a:ext cx="2096593" cy="653768"/>
          </a:xfrm>
          <a:prstGeom prst="rect">
            <a:avLst/>
          </a:prstGeom>
        </p:spPr>
        <p:txBody>
          <a:bodyPr vert="horz" wrap="square" lIns="0" tIns="33019" rIns="0" bIns="0" rtlCol="0">
            <a:spAutoFit/>
          </a:bodyPr>
          <a:lstStyle/>
          <a:p>
            <a:pPr algn="r">
              <a:lnSpc>
                <a:spcPct val="100000"/>
              </a:lnSpc>
              <a:spcBef>
                <a:spcPts val="259"/>
              </a:spcBef>
            </a:pPr>
            <a:r>
              <a:rPr lang="nl-NL" sz="1200" b="0" dirty="0">
                <a:solidFill>
                  <a:schemeClr val="tx2"/>
                </a:solidFill>
                <a:latin typeface="Arial Black"/>
                <a:cs typeface="Arial Black"/>
              </a:rPr>
              <a:t>CAMPUS DELFT</a:t>
            </a:r>
          </a:p>
          <a:p>
            <a:pPr algn="r">
              <a:lnSpc>
                <a:spcPct val="100000"/>
              </a:lnSpc>
              <a:spcBef>
                <a:spcPts val="259"/>
              </a:spcBef>
            </a:pPr>
            <a:r>
              <a:rPr lang="nl-NL" sz="1200" spc="-5" dirty="0" err="1">
                <a:solidFill>
                  <a:schemeClr val="tx2"/>
                </a:solidFill>
                <a:latin typeface="+mn-lt"/>
                <a:cs typeface="Arial"/>
              </a:rPr>
              <a:t>Rotterdamseweg</a:t>
            </a:r>
            <a:r>
              <a:rPr lang="nl-NL" sz="1200" spc="-100" dirty="0">
                <a:solidFill>
                  <a:schemeClr val="tx2"/>
                </a:solidFill>
                <a:latin typeface="+mn-lt"/>
                <a:cs typeface="Arial"/>
              </a:rPr>
              <a:t> </a:t>
            </a:r>
            <a:r>
              <a:rPr lang="nl-NL" sz="1200" spc="-5" dirty="0">
                <a:solidFill>
                  <a:schemeClr val="tx2"/>
                </a:solidFill>
                <a:latin typeface="+mn-lt"/>
                <a:cs typeface="Arial"/>
              </a:rPr>
              <a:t>137</a:t>
            </a:r>
            <a:endParaRPr lang="nl-NL" sz="1200" spc="0" dirty="0">
              <a:solidFill>
                <a:schemeClr val="tx2"/>
              </a:solidFill>
              <a:latin typeface="+mn-lt"/>
              <a:cs typeface="Arial"/>
            </a:endParaRPr>
          </a:p>
          <a:p>
            <a:pPr algn="r">
              <a:lnSpc>
                <a:spcPct val="100000"/>
              </a:lnSpc>
              <a:spcBef>
                <a:spcPts val="259"/>
              </a:spcBef>
            </a:pPr>
            <a:r>
              <a:rPr lang="nl-NL" sz="1200" spc="-5" dirty="0">
                <a:solidFill>
                  <a:schemeClr val="tx2"/>
                </a:solidFill>
                <a:latin typeface="+mn-lt"/>
                <a:cs typeface="Arial"/>
              </a:rPr>
              <a:t>2628 </a:t>
            </a:r>
            <a:r>
              <a:rPr lang="nl-NL" sz="1200" dirty="0">
                <a:solidFill>
                  <a:schemeClr val="tx2"/>
                </a:solidFill>
                <a:latin typeface="+mn-lt"/>
                <a:cs typeface="Arial"/>
              </a:rPr>
              <a:t>AL</a:t>
            </a:r>
            <a:r>
              <a:rPr lang="nl-NL" sz="1200" spc="-204" dirty="0">
                <a:solidFill>
                  <a:schemeClr val="tx2"/>
                </a:solidFill>
                <a:latin typeface="+mn-lt"/>
                <a:cs typeface="Arial"/>
              </a:rPr>
              <a:t> </a:t>
            </a:r>
            <a:r>
              <a:rPr lang="nl-NL" sz="1200" spc="-5" dirty="0">
                <a:solidFill>
                  <a:schemeClr val="tx2"/>
                </a:solidFill>
                <a:latin typeface="+mn-lt"/>
                <a:cs typeface="Arial"/>
              </a:rPr>
              <a:t>Delft</a:t>
            </a:r>
            <a:endParaRPr lang="nl-NL" sz="1200" dirty="0">
              <a:solidFill>
                <a:schemeClr val="tx2"/>
              </a:solidFill>
              <a:latin typeface="+mn-lt"/>
              <a:cs typeface="Arial"/>
            </a:endParaRPr>
          </a:p>
        </p:txBody>
      </p:sp>
      <p:sp>
        <p:nvSpPr>
          <p:cNvPr id="8" name="object 13"/>
          <p:cNvSpPr txBox="1"/>
          <p:nvPr userDrawn="1"/>
        </p:nvSpPr>
        <p:spPr>
          <a:xfrm>
            <a:off x="1168401" y="3425718"/>
            <a:ext cx="3340846" cy="654025"/>
          </a:xfrm>
          <a:prstGeom prst="rect">
            <a:avLst/>
          </a:prstGeom>
        </p:spPr>
        <p:txBody>
          <a:bodyPr vert="horz" wrap="square" lIns="0" tIns="33020" rIns="0" bIns="0" rtlCol="0">
            <a:spAutoFit/>
          </a:bodyPr>
          <a:lstStyle/>
          <a:p>
            <a:pPr marR="5080" algn="r">
              <a:lnSpc>
                <a:spcPct val="100000"/>
              </a:lnSpc>
              <a:spcBef>
                <a:spcPts val="260"/>
              </a:spcBef>
            </a:pPr>
            <a:r>
              <a:rPr lang="nl-NL" sz="1200" b="0" spc="-10" dirty="0">
                <a:solidFill>
                  <a:schemeClr val="tx2"/>
                </a:solidFill>
                <a:latin typeface="Arial Black"/>
                <a:cs typeface="Arial Black"/>
              </a:rPr>
              <a:t>ZUIDERPARK SPORTS</a:t>
            </a:r>
            <a:r>
              <a:rPr lang="nl-NL" sz="1200" b="0" spc="-10" baseline="0" dirty="0">
                <a:solidFill>
                  <a:schemeClr val="tx2"/>
                </a:solidFill>
                <a:latin typeface="Arial Black"/>
                <a:cs typeface="Arial Black"/>
              </a:rPr>
              <a:t> </a:t>
            </a:r>
            <a:r>
              <a:rPr lang="nl-NL" sz="1200" b="0" spc="-10" dirty="0">
                <a:solidFill>
                  <a:schemeClr val="tx2"/>
                </a:solidFill>
                <a:latin typeface="Arial Black"/>
                <a:cs typeface="Arial Black"/>
              </a:rPr>
              <a:t>CAMPUS</a:t>
            </a:r>
            <a:endParaRPr lang="nl-NL" sz="1200" b="0" dirty="0">
              <a:solidFill>
                <a:schemeClr val="tx2"/>
              </a:solidFill>
              <a:latin typeface="Arial Black"/>
              <a:cs typeface="Arial Black"/>
            </a:endParaRPr>
          </a:p>
          <a:p>
            <a:pPr marR="5080" algn="r">
              <a:lnSpc>
                <a:spcPct val="100000"/>
              </a:lnSpc>
              <a:spcBef>
                <a:spcPts val="260"/>
              </a:spcBef>
            </a:pPr>
            <a:r>
              <a:rPr lang="nl-NL" sz="1200" dirty="0">
                <a:solidFill>
                  <a:schemeClr val="tx2"/>
                </a:solidFill>
                <a:latin typeface="+mn-lt"/>
                <a:cs typeface="Arial"/>
              </a:rPr>
              <a:t>Meester P. </a:t>
            </a:r>
            <a:r>
              <a:rPr lang="nl-NL" sz="1200" dirty="0" err="1">
                <a:solidFill>
                  <a:schemeClr val="tx2"/>
                </a:solidFill>
                <a:latin typeface="+mn-lt"/>
                <a:cs typeface="Arial"/>
              </a:rPr>
              <a:t>Droogleever</a:t>
            </a:r>
            <a:r>
              <a:rPr lang="nl-NL" sz="1200" baseline="0" dirty="0">
                <a:solidFill>
                  <a:schemeClr val="tx2"/>
                </a:solidFill>
                <a:latin typeface="+mn-lt"/>
                <a:cs typeface="Arial"/>
              </a:rPr>
              <a:t> </a:t>
            </a:r>
            <a:r>
              <a:rPr lang="nl-NL" sz="1200" dirty="0">
                <a:solidFill>
                  <a:schemeClr val="tx2"/>
                </a:solidFill>
                <a:latin typeface="+mn-lt"/>
                <a:cs typeface="Arial"/>
              </a:rPr>
              <a:t>Fortuynweg 22</a:t>
            </a:r>
          </a:p>
          <a:p>
            <a:pPr marR="5080" algn="r">
              <a:lnSpc>
                <a:spcPct val="100000"/>
              </a:lnSpc>
              <a:spcBef>
                <a:spcPts val="260"/>
              </a:spcBef>
            </a:pPr>
            <a:r>
              <a:rPr lang="nl-NL" sz="1200" spc="-5" dirty="0">
                <a:solidFill>
                  <a:schemeClr val="tx2"/>
                </a:solidFill>
                <a:latin typeface="+mn-lt"/>
                <a:cs typeface="Arial"/>
              </a:rPr>
              <a:t>2533 SR The Hague</a:t>
            </a:r>
            <a:endParaRPr lang="nl-NL" sz="1200" dirty="0">
              <a:solidFill>
                <a:schemeClr val="tx2"/>
              </a:solidFill>
              <a:latin typeface="+mn-lt"/>
              <a:cs typeface="Arial"/>
            </a:endParaRPr>
          </a:p>
        </p:txBody>
      </p:sp>
      <p:sp>
        <p:nvSpPr>
          <p:cNvPr id="9" name="object 14"/>
          <p:cNvSpPr txBox="1"/>
          <p:nvPr userDrawn="1"/>
        </p:nvSpPr>
        <p:spPr>
          <a:xfrm>
            <a:off x="2316144" y="4645037"/>
            <a:ext cx="2193290" cy="654025"/>
          </a:xfrm>
          <a:prstGeom prst="rect">
            <a:avLst/>
          </a:prstGeom>
        </p:spPr>
        <p:txBody>
          <a:bodyPr vert="horz" wrap="square" lIns="0" tIns="33020" rIns="0" bIns="0" rtlCol="0">
            <a:spAutoFit/>
          </a:bodyPr>
          <a:lstStyle/>
          <a:p>
            <a:pPr marL="12700" algn="r">
              <a:lnSpc>
                <a:spcPct val="100000"/>
              </a:lnSpc>
              <a:spcBef>
                <a:spcPts val="260"/>
              </a:spcBef>
            </a:pPr>
            <a:r>
              <a:rPr lang="nl-NL" sz="1200" b="1" dirty="0">
                <a:solidFill>
                  <a:schemeClr val="tx2"/>
                </a:solidFill>
                <a:latin typeface="Arial Black"/>
                <a:cs typeface="Arial Black"/>
              </a:rPr>
              <a:t>CAMPUS </a:t>
            </a:r>
            <a:r>
              <a:rPr lang="nl-NL" sz="1200" b="1" spc="-5" dirty="0">
                <a:solidFill>
                  <a:schemeClr val="tx2"/>
                </a:solidFill>
                <a:latin typeface="Arial Black"/>
                <a:cs typeface="Arial Black"/>
              </a:rPr>
              <a:t>ZOETERMEER</a:t>
            </a:r>
            <a:endParaRPr lang="nl-NL" sz="1200" b="1" spc="0" dirty="0">
              <a:solidFill>
                <a:schemeClr val="tx2"/>
              </a:solidFill>
              <a:latin typeface="Arial Black"/>
              <a:cs typeface="Arial Black"/>
            </a:endParaRPr>
          </a:p>
          <a:p>
            <a:pPr marL="12700" algn="r">
              <a:lnSpc>
                <a:spcPct val="100000"/>
              </a:lnSpc>
              <a:spcBef>
                <a:spcPts val="260"/>
              </a:spcBef>
            </a:pPr>
            <a:r>
              <a:rPr lang="nl-NL" sz="1200" dirty="0" err="1">
                <a:solidFill>
                  <a:schemeClr val="tx2"/>
                </a:solidFill>
                <a:latin typeface="+mn-lt"/>
                <a:cs typeface="Arial"/>
              </a:rPr>
              <a:t>Bleiswijkseweg</a:t>
            </a:r>
            <a:r>
              <a:rPr lang="nl-NL" sz="1200" dirty="0">
                <a:solidFill>
                  <a:schemeClr val="tx2"/>
                </a:solidFill>
                <a:latin typeface="+mn-lt"/>
                <a:cs typeface="Arial"/>
              </a:rPr>
              <a:t> 37</a:t>
            </a:r>
            <a:r>
              <a:rPr lang="nl-NL" sz="1200" spc="-5" dirty="0">
                <a:solidFill>
                  <a:schemeClr val="tx2"/>
                </a:solidFill>
                <a:latin typeface="+mn-lt"/>
                <a:cs typeface="Arial"/>
              </a:rPr>
              <a:t> </a:t>
            </a:r>
          </a:p>
          <a:p>
            <a:pPr marL="12700" algn="r">
              <a:lnSpc>
                <a:spcPct val="100000"/>
              </a:lnSpc>
              <a:spcBef>
                <a:spcPts val="260"/>
              </a:spcBef>
            </a:pPr>
            <a:r>
              <a:rPr lang="nl-NL" sz="1200" spc="-5" dirty="0">
                <a:solidFill>
                  <a:schemeClr val="tx2"/>
                </a:solidFill>
                <a:latin typeface="+mn-lt"/>
                <a:cs typeface="Arial"/>
              </a:rPr>
              <a:t>2712 BP</a:t>
            </a:r>
            <a:r>
              <a:rPr lang="nl-NL" sz="1200" dirty="0">
                <a:solidFill>
                  <a:schemeClr val="tx2"/>
                </a:solidFill>
                <a:latin typeface="+mn-lt"/>
                <a:cs typeface="Arial"/>
              </a:rPr>
              <a:t> </a:t>
            </a:r>
            <a:r>
              <a:rPr lang="nl-NL" sz="1200" spc="-5" dirty="0">
                <a:solidFill>
                  <a:schemeClr val="tx2"/>
                </a:solidFill>
                <a:latin typeface="+mn-lt"/>
                <a:cs typeface="Arial"/>
              </a:rPr>
              <a:t>Zoetermeer</a:t>
            </a:r>
            <a:endParaRPr lang="nl-NL" sz="1200" dirty="0">
              <a:solidFill>
                <a:schemeClr val="tx2"/>
              </a:solidFill>
              <a:latin typeface="+mn-lt"/>
              <a:cs typeface="Arial"/>
            </a:endParaRPr>
          </a:p>
        </p:txBody>
      </p:sp>
      <p:pic>
        <p:nvPicPr>
          <p:cNvPr id="10" name="Afbeelding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334000" y="3043536"/>
            <a:ext cx="3510000" cy="1249560"/>
          </a:xfrm>
          <a:prstGeom prst="rect">
            <a:avLst/>
          </a:prstGeom>
        </p:spPr>
      </p:pic>
    </p:spTree>
    <p:extLst>
      <p:ext uri="{BB962C8B-B14F-4D97-AF65-F5344CB8AC3E}">
        <p14:creationId xmlns:p14="http://schemas.microsoft.com/office/powerpoint/2010/main" val="3585763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Animation">
    <p:spTree>
      <p:nvGrpSpPr>
        <p:cNvPr id="1" name=""/>
        <p:cNvGrpSpPr/>
        <p:nvPr/>
      </p:nvGrpSpPr>
      <p:grpSpPr>
        <a:xfrm>
          <a:off x="0" y="0"/>
          <a:ext cx="0" cy="0"/>
          <a:chOff x="0" y="0"/>
          <a:chExt cx="0" cy="0"/>
        </a:xfrm>
      </p:grpSpPr>
      <p:pic>
        <p:nvPicPr>
          <p:cNvPr id="2" name="Afbeelding 1" descr="lets-1.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88389" cy="6858000"/>
          </a:xfrm>
          <a:prstGeom prst="rect">
            <a:avLst/>
          </a:prstGeom>
        </p:spPr>
      </p:pic>
      <p:pic>
        <p:nvPicPr>
          <p:cNvPr id="3" name="Afbeelding 2" descr="lets-2.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88389" cy="6858000"/>
          </a:xfrm>
          <a:prstGeom prst="rect">
            <a:avLst/>
          </a:prstGeom>
        </p:spPr>
      </p:pic>
      <p:pic>
        <p:nvPicPr>
          <p:cNvPr id="4" name="Afbeelding 3" descr="lets-3.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0"/>
            <a:ext cx="12188389" cy="6858000"/>
          </a:xfrm>
          <a:prstGeom prst="rect">
            <a:avLst/>
          </a:prstGeom>
        </p:spPr>
      </p:pic>
      <p:pic>
        <p:nvPicPr>
          <p:cNvPr id="5" name="Afbeelding 4" descr="lets-4.png"/>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0" y="0"/>
            <a:ext cx="12188389" cy="6858000"/>
          </a:xfrm>
          <a:prstGeom prst="rect">
            <a:avLst/>
          </a:prstGeom>
        </p:spPr>
      </p:pic>
    </p:spTree>
    <p:extLst>
      <p:ext uri="{BB962C8B-B14F-4D97-AF65-F5344CB8AC3E}">
        <p14:creationId xmlns:p14="http://schemas.microsoft.com/office/powerpoint/2010/main" val="2632541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75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750"/>
                            </p:stCondLst>
                            <p:childTnLst>
                              <p:par>
                                <p:cTn id="8" presetID="1" presetClass="entr" presetSubtype="0" fill="hold" nodeType="afterEffect">
                                  <p:stCondLst>
                                    <p:cond delay="750"/>
                                  </p:stCondLst>
                                  <p:childTnLst>
                                    <p:set>
                                      <p:cBhvr>
                                        <p:cTn id="9" dur="1" fill="hold">
                                          <p:stCondLst>
                                            <p:cond delay="0"/>
                                          </p:stCondLst>
                                        </p:cTn>
                                        <p:tgtEl>
                                          <p:spTgt spid="4"/>
                                        </p:tgtEl>
                                        <p:attrNameLst>
                                          <p:attrName>style.visibility</p:attrName>
                                        </p:attrNameLst>
                                      </p:cBhvr>
                                      <p:to>
                                        <p:strVal val="visible"/>
                                      </p:to>
                                    </p:set>
                                  </p:childTnLst>
                                </p:cTn>
                              </p:par>
                            </p:childTnLst>
                          </p:cTn>
                        </p:par>
                        <p:par>
                          <p:cTn id="10" fill="hold">
                            <p:stCondLst>
                              <p:cond delay="1500"/>
                            </p:stCondLst>
                            <p:childTnLst>
                              <p:par>
                                <p:cTn id="11" presetID="1" presetClass="entr" presetSubtype="0" fill="hold" nodeType="afterEffect">
                                  <p:stCondLst>
                                    <p:cond delay="75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nl-NL"/>
          </a:p>
        </p:txBody>
      </p:sp>
      <p:sp>
        <p:nvSpPr>
          <p:cNvPr id="3" name="Tijdelijke aanduiding voor inhoud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9" name="Tijdelijke aanduiding voor datum 3"/>
          <p:cNvSpPr>
            <a:spLocks noGrp="1"/>
          </p:cNvSpPr>
          <p:nvPr>
            <p:ph type="dt" sz="half" idx="2"/>
          </p:nvPr>
        </p:nvSpPr>
        <p:spPr>
          <a:xfrm>
            <a:off x="911424" y="6597352"/>
            <a:ext cx="2743200" cy="179344"/>
          </a:xfrm>
          <a:prstGeom prst="rect">
            <a:avLst/>
          </a:prstGeom>
        </p:spPr>
        <p:txBody>
          <a:bodyPr vert="horz" wrap="square" lIns="0" tIns="0" rIns="0" bIns="0" rtlCol="0">
            <a:spAutoFit/>
          </a:bodyPr>
          <a:lstStyle>
            <a:lvl1pPr algn="l">
              <a:defRPr lang="nl-NL" sz="1100" i="1" smtClean="0">
                <a:solidFill>
                  <a:schemeClr val="tx2"/>
                </a:solidFill>
                <a:latin typeface="+mn-lt"/>
                <a:cs typeface="Arial"/>
              </a:defRPr>
            </a:lvl1pPr>
          </a:lstStyle>
          <a:p>
            <a:pPr marL="12700">
              <a:lnSpc>
                <a:spcPts val="1535"/>
              </a:lnSpc>
            </a:pPr>
            <a:fld id="{7ABE6CD2-B4F4-48E8-BF6C-EC8A4B62D296}" type="datetime1">
              <a:rPr lang="en-US" smtClean="0"/>
              <a:t>4/14/2023</a:t>
            </a:fld>
            <a:endParaRPr lang="en-GB" dirty="0"/>
          </a:p>
        </p:txBody>
      </p:sp>
      <p:sp>
        <p:nvSpPr>
          <p:cNvPr id="11" name="Tijdelijke aanduiding voor voettekst 4"/>
          <p:cNvSpPr>
            <a:spLocks noGrp="1"/>
          </p:cNvSpPr>
          <p:nvPr>
            <p:ph type="ftr" sz="quarter" idx="3"/>
          </p:nvPr>
        </p:nvSpPr>
        <p:spPr>
          <a:xfrm>
            <a:off x="911424" y="6405099"/>
            <a:ext cx="4114800" cy="192253"/>
          </a:xfrm>
          <a:prstGeom prst="rect">
            <a:avLst/>
          </a:prstGeom>
        </p:spPr>
        <p:txBody>
          <a:bodyPr vert="horz" wrap="square" lIns="0" tIns="0" rIns="0" bIns="0" rtlCol="0">
            <a:spAutoFit/>
          </a:bodyPr>
          <a:lstStyle>
            <a:lvl1pPr algn="r">
              <a:defRPr lang="nl-NL" sz="1100" i="1">
                <a:solidFill>
                  <a:schemeClr val="tx2"/>
                </a:solidFill>
                <a:latin typeface="+mn-lt"/>
                <a:cs typeface="Arial"/>
              </a:defRPr>
            </a:lvl1pPr>
          </a:lstStyle>
          <a:p>
            <a:pPr marL="12700" algn="l">
              <a:lnSpc>
                <a:spcPts val="1535"/>
              </a:lnSpc>
            </a:pPr>
            <a:r>
              <a:rPr lang="en-US" dirty="0"/>
              <a:t>short title presentation - customize via footnote</a:t>
            </a:r>
          </a:p>
        </p:txBody>
      </p:sp>
      <p:sp>
        <p:nvSpPr>
          <p:cNvPr id="12" name="Tijdelijke aanduiding voor dianummer 15"/>
          <p:cNvSpPr>
            <a:spLocks noGrp="1"/>
          </p:cNvSpPr>
          <p:nvPr>
            <p:ph type="sldNum" sz="quarter" idx="4"/>
          </p:nvPr>
        </p:nvSpPr>
        <p:spPr>
          <a:xfrm>
            <a:off x="263352" y="6418136"/>
            <a:ext cx="574829" cy="179216"/>
          </a:xfrm>
          <a:prstGeom prst="rect">
            <a:avLst/>
          </a:prstGeom>
        </p:spPr>
        <p:txBody>
          <a:bodyPr vert="horz" wrap="square" lIns="0" tIns="0" rIns="0" bIns="0" rtlCol="0">
            <a:spAutoFit/>
          </a:bodyPr>
          <a:lstStyle>
            <a:lvl1pPr algn="r">
              <a:defRPr kumimoji="0" lang="nl-NL" sz="1050" b="0" i="0" u="none" strike="noStrike" cap="none" spc="0" normalizeH="0" baseline="0" smtClean="0">
                <a:ln>
                  <a:noFill/>
                </a:ln>
                <a:solidFill>
                  <a:schemeClr val="tx2"/>
                </a:solidFill>
                <a:effectLst/>
                <a:uLnTx/>
                <a:uFillTx/>
                <a:latin typeface="+mn-lt"/>
                <a:cs typeface="Arial"/>
              </a:defRPr>
            </a:lvl1pPr>
          </a:lstStyle>
          <a:p>
            <a:pPr marL="25400">
              <a:lnSpc>
                <a:spcPts val="1425"/>
              </a:lnSpc>
            </a:pPr>
            <a:fld id="{68BC35B1-DB37-4D69-B23B-4C9E9B475BB5}" type="slidenum">
              <a:rPr lang="en-GB" smtClean="0"/>
              <a:pPr marL="25400">
                <a:lnSpc>
                  <a:spcPts val="1425"/>
                </a:lnSpc>
              </a:pPr>
              <a:t>‹#›</a:t>
            </a:fld>
            <a:endParaRPr lang="en-GB" dirty="0"/>
          </a:p>
        </p:txBody>
      </p:sp>
    </p:spTree>
    <p:extLst>
      <p:ext uri="{BB962C8B-B14F-4D97-AF65-F5344CB8AC3E}">
        <p14:creationId xmlns:p14="http://schemas.microsoft.com/office/powerpoint/2010/main" val="3008542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object - without bullet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nl-NL"/>
          </a:p>
        </p:txBody>
      </p:sp>
      <p:sp>
        <p:nvSpPr>
          <p:cNvPr id="3" name="Tijdelijke aanduiding voor inhoud 2"/>
          <p:cNvSpPr>
            <a:spLocks noGrp="1"/>
          </p:cNvSpPr>
          <p:nvPr>
            <p:ph idx="1"/>
          </p:nvPr>
        </p:nvSpPr>
        <p:spPr/>
        <p:txBody>
          <a:bodyPr/>
          <a:lstStyle>
            <a:lvl1pPr marL="0" indent="0">
              <a:lnSpc>
                <a:spcPct val="133000"/>
              </a:lnSpc>
              <a:buNone/>
              <a:defRPr/>
            </a:lvl1pPr>
            <a:lvl2pPr marL="261938" indent="-261938">
              <a:lnSpc>
                <a:spcPct val="133000"/>
              </a:lnSpc>
              <a:buFont typeface="Arial" panose="020B0604020202020204" pitchFamily="34" charset="0"/>
              <a:buChar char="•"/>
              <a:defRPr/>
            </a:lvl2pPr>
            <a:lvl3pPr marL="536575" indent="-274638">
              <a:lnSpc>
                <a:spcPct val="133000"/>
              </a:lnSpc>
              <a:defRPr/>
            </a:lvl3pPr>
            <a:lvl4pPr marL="812800" indent="-276225">
              <a:lnSpc>
                <a:spcPct val="133000"/>
              </a:lnSpc>
              <a:defRPr/>
            </a:lvl4pPr>
            <a:lvl5pPr marL="1160463" indent="-255588">
              <a:lnSpc>
                <a:spcPct val="133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8" name="Tijdelijke aanduiding voor datum 3"/>
          <p:cNvSpPr>
            <a:spLocks noGrp="1"/>
          </p:cNvSpPr>
          <p:nvPr>
            <p:ph type="dt" sz="half" idx="2"/>
          </p:nvPr>
        </p:nvSpPr>
        <p:spPr>
          <a:xfrm>
            <a:off x="911424" y="6597352"/>
            <a:ext cx="2743200" cy="179344"/>
          </a:xfrm>
          <a:prstGeom prst="rect">
            <a:avLst/>
          </a:prstGeom>
        </p:spPr>
        <p:txBody>
          <a:bodyPr vert="horz" wrap="square" lIns="0" tIns="0" rIns="0" bIns="0" rtlCol="0">
            <a:spAutoFit/>
          </a:bodyPr>
          <a:lstStyle>
            <a:lvl1pPr algn="l">
              <a:defRPr lang="nl-NL" sz="1100" i="1" smtClean="0">
                <a:solidFill>
                  <a:schemeClr val="tx2"/>
                </a:solidFill>
                <a:latin typeface="+mn-lt"/>
                <a:cs typeface="Arial"/>
              </a:defRPr>
            </a:lvl1pPr>
          </a:lstStyle>
          <a:p>
            <a:pPr marL="12700">
              <a:lnSpc>
                <a:spcPts val="1535"/>
              </a:lnSpc>
            </a:pPr>
            <a:fld id="{69A48C68-89FD-4CEA-B014-8097E545DA0B}" type="datetime1">
              <a:rPr lang="en-US" smtClean="0"/>
              <a:t>4/14/2023</a:t>
            </a:fld>
            <a:endParaRPr lang="en-GB" dirty="0"/>
          </a:p>
        </p:txBody>
      </p:sp>
      <p:sp>
        <p:nvSpPr>
          <p:cNvPr id="11" name="Tijdelijke aanduiding voor voettekst 4"/>
          <p:cNvSpPr>
            <a:spLocks noGrp="1"/>
          </p:cNvSpPr>
          <p:nvPr>
            <p:ph type="ftr" sz="quarter" idx="3"/>
          </p:nvPr>
        </p:nvSpPr>
        <p:spPr>
          <a:xfrm>
            <a:off x="911424" y="6405099"/>
            <a:ext cx="4114800" cy="192253"/>
          </a:xfrm>
          <a:prstGeom prst="rect">
            <a:avLst/>
          </a:prstGeom>
        </p:spPr>
        <p:txBody>
          <a:bodyPr vert="horz" wrap="square" lIns="0" tIns="0" rIns="0" bIns="0" rtlCol="0">
            <a:spAutoFit/>
          </a:bodyPr>
          <a:lstStyle>
            <a:lvl1pPr algn="r">
              <a:defRPr lang="nl-NL" sz="1100" i="1">
                <a:solidFill>
                  <a:schemeClr val="tx2"/>
                </a:solidFill>
                <a:latin typeface="+mn-lt"/>
                <a:cs typeface="Arial"/>
              </a:defRPr>
            </a:lvl1pPr>
          </a:lstStyle>
          <a:p>
            <a:pPr marL="12700" algn="l">
              <a:lnSpc>
                <a:spcPts val="1535"/>
              </a:lnSpc>
            </a:pPr>
            <a:r>
              <a:rPr lang="en-US" dirty="0"/>
              <a:t>short title presentation - customize via footnote</a:t>
            </a:r>
          </a:p>
        </p:txBody>
      </p:sp>
      <p:sp>
        <p:nvSpPr>
          <p:cNvPr id="12" name="Tijdelijke aanduiding voor dianummer 15"/>
          <p:cNvSpPr>
            <a:spLocks noGrp="1"/>
          </p:cNvSpPr>
          <p:nvPr>
            <p:ph type="sldNum" sz="quarter" idx="4"/>
          </p:nvPr>
        </p:nvSpPr>
        <p:spPr>
          <a:xfrm>
            <a:off x="263352" y="6418136"/>
            <a:ext cx="574829" cy="179216"/>
          </a:xfrm>
          <a:prstGeom prst="rect">
            <a:avLst/>
          </a:prstGeom>
        </p:spPr>
        <p:txBody>
          <a:bodyPr vert="horz" wrap="square" lIns="0" tIns="0" rIns="0" bIns="0" rtlCol="0">
            <a:spAutoFit/>
          </a:bodyPr>
          <a:lstStyle>
            <a:lvl1pPr algn="r">
              <a:defRPr kumimoji="0" lang="nl-NL" sz="1050" b="0" i="0" u="none" strike="noStrike" cap="none" spc="0" normalizeH="0" baseline="0" smtClean="0">
                <a:ln>
                  <a:noFill/>
                </a:ln>
                <a:solidFill>
                  <a:schemeClr val="tx2"/>
                </a:solidFill>
                <a:effectLst/>
                <a:uLnTx/>
                <a:uFillTx/>
                <a:latin typeface="+mn-lt"/>
                <a:cs typeface="Arial"/>
              </a:defRPr>
            </a:lvl1pPr>
          </a:lstStyle>
          <a:p>
            <a:pPr marL="25400">
              <a:lnSpc>
                <a:spcPts val="1425"/>
              </a:lnSpc>
            </a:pPr>
            <a:fld id="{68BC35B1-DB37-4D69-B23B-4C9E9B475BB5}" type="slidenum">
              <a:rPr lang="en-GB" smtClean="0"/>
              <a:pPr marL="25400">
                <a:lnSpc>
                  <a:spcPts val="1425"/>
                </a:lnSpc>
              </a:pPr>
              <a:t>‹#›</a:t>
            </a:fld>
            <a:endParaRPr lang="en-GB" dirty="0"/>
          </a:p>
        </p:txBody>
      </p:sp>
    </p:spTree>
    <p:extLst>
      <p:ext uri="{BB962C8B-B14F-4D97-AF65-F5344CB8AC3E}">
        <p14:creationId xmlns:p14="http://schemas.microsoft.com/office/powerpoint/2010/main" val="2780585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1_Title and object">
    <p:spTree>
      <p:nvGrpSpPr>
        <p:cNvPr id="1" name=""/>
        <p:cNvGrpSpPr/>
        <p:nvPr/>
      </p:nvGrpSpPr>
      <p:grpSpPr>
        <a:xfrm>
          <a:off x="0" y="0"/>
          <a:ext cx="0" cy="0"/>
          <a:chOff x="0" y="0"/>
          <a:chExt cx="0" cy="0"/>
        </a:xfrm>
      </p:grpSpPr>
      <p:sp>
        <p:nvSpPr>
          <p:cNvPr id="2" name="Titel 1"/>
          <p:cNvSpPr>
            <a:spLocks noGrp="1"/>
          </p:cNvSpPr>
          <p:nvPr>
            <p:ph type="title"/>
          </p:nvPr>
        </p:nvSpPr>
        <p:spPr>
          <a:xfrm>
            <a:off x="2425940" y="1217403"/>
            <a:ext cx="7114540" cy="428835"/>
          </a:xfrm>
        </p:spPr>
        <p:txBody>
          <a:bodyPr/>
          <a:lstStyle>
            <a:lvl1pPr>
              <a:defRPr>
                <a:solidFill>
                  <a:schemeClr val="tx2"/>
                </a:solidFill>
              </a:defRPr>
            </a:lvl1pPr>
          </a:lstStyle>
          <a:p>
            <a:r>
              <a:rPr lang="en-US"/>
              <a:t>Click to edit Master title style</a:t>
            </a:r>
            <a:endParaRPr lang="nl-NL"/>
          </a:p>
        </p:txBody>
      </p:sp>
      <p:sp>
        <p:nvSpPr>
          <p:cNvPr id="3" name="Tijdelijke aanduiding voor inhoud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10" name="Tijdelijke aanduiding voor datum 3"/>
          <p:cNvSpPr>
            <a:spLocks noGrp="1"/>
          </p:cNvSpPr>
          <p:nvPr>
            <p:ph type="dt" sz="half" idx="2"/>
          </p:nvPr>
        </p:nvSpPr>
        <p:spPr>
          <a:xfrm>
            <a:off x="911424" y="6597352"/>
            <a:ext cx="2743200" cy="179344"/>
          </a:xfrm>
          <a:prstGeom prst="rect">
            <a:avLst/>
          </a:prstGeom>
        </p:spPr>
        <p:txBody>
          <a:bodyPr vert="horz" wrap="square" lIns="0" tIns="0" rIns="0" bIns="0" rtlCol="0">
            <a:spAutoFit/>
          </a:bodyPr>
          <a:lstStyle>
            <a:lvl1pPr algn="l">
              <a:defRPr lang="nl-NL" sz="1100" i="1" smtClean="0">
                <a:solidFill>
                  <a:schemeClr val="tx2"/>
                </a:solidFill>
                <a:latin typeface="+mn-lt"/>
                <a:cs typeface="Arial"/>
              </a:defRPr>
            </a:lvl1pPr>
          </a:lstStyle>
          <a:p>
            <a:pPr marL="12700">
              <a:lnSpc>
                <a:spcPts val="1535"/>
              </a:lnSpc>
            </a:pPr>
            <a:fld id="{2B916C85-5FAE-4FFC-843A-8EBC893E470B}" type="datetime1">
              <a:rPr lang="en-US" smtClean="0"/>
              <a:t>4/14/2023</a:t>
            </a:fld>
            <a:endParaRPr lang="en-GB" dirty="0"/>
          </a:p>
        </p:txBody>
      </p:sp>
      <p:sp>
        <p:nvSpPr>
          <p:cNvPr id="14" name="Tijdelijke aanduiding voor voettekst 4"/>
          <p:cNvSpPr>
            <a:spLocks noGrp="1"/>
          </p:cNvSpPr>
          <p:nvPr>
            <p:ph type="ftr" sz="quarter" idx="3"/>
          </p:nvPr>
        </p:nvSpPr>
        <p:spPr>
          <a:xfrm>
            <a:off x="911424" y="6405099"/>
            <a:ext cx="4114800" cy="192253"/>
          </a:xfrm>
          <a:prstGeom prst="rect">
            <a:avLst/>
          </a:prstGeom>
        </p:spPr>
        <p:txBody>
          <a:bodyPr vert="horz" wrap="square" lIns="0" tIns="0" rIns="0" bIns="0" rtlCol="0">
            <a:spAutoFit/>
          </a:bodyPr>
          <a:lstStyle>
            <a:lvl1pPr algn="r">
              <a:defRPr lang="nl-NL" sz="1100" i="1">
                <a:solidFill>
                  <a:schemeClr val="tx2"/>
                </a:solidFill>
                <a:latin typeface="+mn-lt"/>
                <a:cs typeface="Arial"/>
              </a:defRPr>
            </a:lvl1pPr>
          </a:lstStyle>
          <a:p>
            <a:pPr marL="12700" algn="l">
              <a:lnSpc>
                <a:spcPts val="1535"/>
              </a:lnSpc>
            </a:pPr>
            <a:r>
              <a:rPr lang="en-US" dirty="0"/>
              <a:t>short title presentation - customize via footnote</a:t>
            </a:r>
          </a:p>
        </p:txBody>
      </p:sp>
      <p:sp>
        <p:nvSpPr>
          <p:cNvPr id="15" name="Tijdelijke aanduiding voor dianummer 15"/>
          <p:cNvSpPr>
            <a:spLocks noGrp="1"/>
          </p:cNvSpPr>
          <p:nvPr>
            <p:ph type="sldNum" sz="quarter" idx="4"/>
          </p:nvPr>
        </p:nvSpPr>
        <p:spPr>
          <a:xfrm>
            <a:off x="263352" y="6418136"/>
            <a:ext cx="574829" cy="179216"/>
          </a:xfrm>
          <a:prstGeom prst="rect">
            <a:avLst/>
          </a:prstGeom>
        </p:spPr>
        <p:txBody>
          <a:bodyPr vert="horz" wrap="square" lIns="0" tIns="0" rIns="0" bIns="0" rtlCol="0">
            <a:spAutoFit/>
          </a:bodyPr>
          <a:lstStyle>
            <a:lvl1pPr algn="r">
              <a:defRPr kumimoji="0" lang="nl-NL" sz="1050" b="0" i="0" u="none" strike="noStrike" cap="none" spc="0" normalizeH="0" baseline="0" smtClean="0">
                <a:ln>
                  <a:noFill/>
                </a:ln>
                <a:solidFill>
                  <a:schemeClr val="tx2"/>
                </a:solidFill>
                <a:effectLst/>
                <a:uLnTx/>
                <a:uFillTx/>
                <a:latin typeface="+mn-lt"/>
                <a:cs typeface="Arial"/>
              </a:defRPr>
            </a:lvl1pPr>
          </a:lstStyle>
          <a:p>
            <a:pPr marL="25400">
              <a:lnSpc>
                <a:spcPts val="1425"/>
              </a:lnSpc>
            </a:pPr>
            <a:fld id="{68BC35B1-DB37-4D69-B23B-4C9E9B475BB5}" type="slidenum">
              <a:rPr lang="en-GB" smtClean="0"/>
              <a:pPr marL="25400">
                <a:lnSpc>
                  <a:spcPts val="1425"/>
                </a:lnSpc>
              </a:pPr>
              <a:t>‹#›</a:t>
            </a:fld>
            <a:endParaRPr lang="en-GB" dirty="0"/>
          </a:p>
        </p:txBody>
      </p:sp>
      <p:sp>
        <p:nvSpPr>
          <p:cNvPr id="7" name="object 2"/>
          <p:cNvSpPr/>
          <p:nvPr userDrawn="1"/>
        </p:nvSpPr>
        <p:spPr>
          <a:xfrm>
            <a:off x="0" y="474186"/>
            <a:ext cx="1219835" cy="1701800"/>
          </a:xfrm>
          <a:custGeom>
            <a:avLst/>
            <a:gdLst/>
            <a:ahLst/>
            <a:cxnLst/>
            <a:rect l="l" t="t" r="r" b="b"/>
            <a:pathLst>
              <a:path w="1219835" h="1701800">
                <a:moveTo>
                  <a:pt x="0" y="0"/>
                </a:moveTo>
                <a:lnTo>
                  <a:pt x="0" y="1701469"/>
                </a:lnTo>
                <a:lnTo>
                  <a:pt x="975601" y="1558010"/>
                </a:lnTo>
                <a:lnTo>
                  <a:pt x="1219314" y="135483"/>
                </a:lnTo>
                <a:lnTo>
                  <a:pt x="0" y="0"/>
                </a:lnTo>
                <a:close/>
              </a:path>
            </a:pathLst>
          </a:custGeom>
          <a:solidFill>
            <a:schemeClr val="tx2"/>
          </a:solidFill>
        </p:spPr>
        <p:txBody>
          <a:bodyPr wrap="square" lIns="0" tIns="0" rIns="0" bIns="0" rtlCol="0"/>
          <a:lstStyle/>
          <a:p>
            <a:endParaRPr/>
          </a:p>
        </p:txBody>
      </p:sp>
      <p:pic>
        <p:nvPicPr>
          <p:cNvPr id="13" name="Afbeelding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192344" y="5733256"/>
            <a:ext cx="2880000" cy="1025280"/>
          </a:xfrm>
          <a:prstGeom prst="rect">
            <a:avLst/>
          </a:prstGeom>
        </p:spPr>
      </p:pic>
    </p:spTree>
    <p:extLst>
      <p:ext uri="{BB962C8B-B14F-4D97-AF65-F5344CB8AC3E}">
        <p14:creationId xmlns:p14="http://schemas.microsoft.com/office/powerpoint/2010/main" val="3753530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1_Title and object - without bullets">
    <p:spTree>
      <p:nvGrpSpPr>
        <p:cNvPr id="1" name=""/>
        <p:cNvGrpSpPr/>
        <p:nvPr/>
      </p:nvGrpSpPr>
      <p:grpSpPr>
        <a:xfrm>
          <a:off x="0" y="0"/>
          <a:ext cx="0" cy="0"/>
          <a:chOff x="0" y="0"/>
          <a:chExt cx="0" cy="0"/>
        </a:xfrm>
      </p:grpSpPr>
      <p:sp>
        <p:nvSpPr>
          <p:cNvPr id="2" name="Titel 1"/>
          <p:cNvSpPr>
            <a:spLocks noGrp="1"/>
          </p:cNvSpPr>
          <p:nvPr>
            <p:ph type="title"/>
          </p:nvPr>
        </p:nvSpPr>
        <p:spPr>
          <a:xfrm>
            <a:off x="2425940" y="1217403"/>
            <a:ext cx="7114540" cy="428835"/>
          </a:xfrm>
        </p:spPr>
        <p:txBody>
          <a:bodyPr/>
          <a:lstStyle>
            <a:lvl1pPr>
              <a:defRPr>
                <a:solidFill>
                  <a:schemeClr val="tx2"/>
                </a:solidFill>
              </a:defRPr>
            </a:lvl1pPr>
          </a:lstStyle>
          <a:p>
            <a:r>
              <a:rPr lang="en-US"/>
              <a:t>Click to edit Master title style</a:t>
            </a:r>
            <a:endParaRPr lang="nl-NL" dirty="0"/>
          </a:p>
        </p:txBody>
      </p:sp>
      <p:sp>
        <p:nvSpPr>
          <p:cNvPr id="3" name="Tijdelijke aanduiding voor inhoud 2"/>
          <p:cNvSpPr>
            <a:spLocks noGrp="1"/>
          </p:cNvSpPr>
          <p:nvPr>
            <p:ph idx="1"/>
          </p:nvPr>
        </p:nvSpPr>
        <p:spPr/>
        <p:txBody>
          <a:bodyPr/>
          <a:lstStyle>
            <a:lvl1pPr marL="0" indent="0">
              <a:lnSpc>
                <a:spcPct val="133000"/>
              </a:lnSpc>
              <a:buNone/>
              <a:defRPr/>
            </a:lvl1pPr>
            <a:lvl2pPr marL="261938" indent="-261938">
              <a:lnSpc>
                <a:spcPct val="133000"/>
              </a:lnSpc>
              <a:buFont typeface="Arial" panose="020B0604020202020204" pitchFamily="34" charset="0"/>
              <a:buChar char="•"/>
              <a:defRPr/>
            </a:lvl2pPr>
            <a:lvl3pPr marL="536575" indent="-274638">
              <a:lnSpc>
                <a:spcPct val="133000"/>
              </a:lnSpc>
              <a:defRPr/>
            </a:lvl3pPr>
            <a:lvl4pPr marL="812800" indent="-276225">
              <a:lnSpc>
                <a:spcPct val="133000"/>
              </a:lnSpc>
              <a:defRPr/>
            </a:lvl4pPr>
            <a:lvl5pPr marL="1160463" indent="-255588">
              <a:lnSpc>
                <a:spcPct val="133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9" name="Tijdelijke aanduiding voor datum 3"/>
          <p:cNvSpPr>
            <a:spLocks noGrp="1"/>
          </p:cNvSpPr>
          <p:nvPr>
            <p:ph type="dt" sz="half" idx="2"/>
          </p:nvPr>
        </p:nvSpPr>
        <p:spPr>
          <a:xfrm>
            <a:off x="911424" y="6597352"/>
            <a:ext cx="2743200" cy="179344"/>
          </a:xfrm>
          <a:prstGeom prst="rect">
            <a:avLst/>
          </a:prstGeom>
        </p:spPr>
        <p:txBody>
          <a:bodyPr vert="horz" wrap="square" lIns="0" tIns="0" rIns="0" bIns="0" rtlCol="0">
            <a:spAutoFit/>
          </a:bodyPr>
          <a:lstStyle>
            <a:lvl1pPr algn="l">
              <a:defRPr lang="nl-NL" sz="1100" i="1" smtClean="0">
                <a:solidFill>
                  <a:schemeClr val="tx2"/>
                </a:solidFill>
                <a:latin typeface="+mn-lt"/>
                <a:cs typeface="Arial"/>
              </a:defRPr>
            </a:lvl1pPr>
          </a:lstStyle>
          <a:p>
            <a:pPr marL="12700">
              <a:lnSpc>
                <a:spcPts val="1535"/>
              </a:lnSpc>
            </a:pPr>
            <a:fld id="{F31D1BBB-F063-4D8E-943B-F2CF725215DF}" type="datetime1">
              <a:rPr lang="en-US" smtClean="0"/>
              <a:t>4/14/2023</a:t>
            </a:fld>
            <a:endParaRPr lang="en-GB" dirty="0"/>
          </a:p>
        </p:txBody>
      </p:sp>
      <p:sp>
        <p:nvSpPr>
          <p:cNvPr id="10" name="Tijdelijke aanduiding voor voettekst 4"/>
          <p:cNvSpPr>
            <a:spLocks noGrp="1"/>
          </p:cNvSpPr>
          <p:nvPr>
            <p:ph type="ftr" sz="quarter" idx="3"/>
          </p:nvPr>
        </p:nvSpPr>
        <p:spPr>
          <a:xfrm>
            <a:off x="911424" y="6405099"/>
            <a:ext cx="4114800" cy="192253"/>
          </a:xfrm>
          <a:prstGeom prst="rect">
            <a:avLst/>
          </a:prstGeom>
        </p:spPr>
        <p:txBody>
          <a:bodyPr vert="horz" wrap="square" lIns="0" tIns="0" rIns="0" bIns="0" rtlCol="0">
            <a:spAutoFit/>
          </a:bodyPr>
          <a:lstStyle>
            <a:lvl1pPr algn="r">
              <a:defRPr lang="nl-NL" sz="1100" i="1">
                <a:solidFill>
                  <a:schemeClr val="tx2"/>
                </a:solidFill>
                <a:latin typeface="+mn-lt"/>
                <a:cs typeface="Arial"/>
              </a:defRPr>
            </a:lvl1pPr>
          </a:lstStyle>
          <a:p>
            <a:pPr marL="12700" algn="l">
              <a:lnSpc>
                <a:spcPts val="1535"/>
              </a:lnSpc>
            </a:pPr>
            <a:r>
              <a:rPr lang="en-US" dirty="0"/>
              <a:t>short title presentation - customize via footnote</a:t>
            </a:r>
          </a:p>
        </p:txBody>
      </p:sp>
      <p:sp>
        <p:nvSpPr>
          <p:cNvPr id="15" name="Tijdelijke aanduiding voor dianummer 15"/>
          <p:cNvSpPr>
            <a:spLocks noGrp="1"/>
          </p:cNvSpPr>
          <p:nvPr>
            <p:ph type="sldNum" sz="quarter" idx="4"/>
          </p:nvPr>
        </p:nvSpPr>
        <p:spPr>
          <a:xfrm>
            <a:off x="263352" y="6418136"/>
            <a:ext cx="574829" cy="179216"/>
          </a:xfrm>
          <a:prstGeom prst="rect">
            <a:avLst/>
          </a:prstGeom>
        </p:spPr>
        <p:txBody>
          <a:bodyPr vert="horz" wrap="square" lIns="0" tIns="0" rIns="0" bIns="0" rtlCol="0">
            <a:spAutoFit/>
          </a:bodyPr>
          <a:lstStyle>
            <a:lvl1pPr algn="r">
              <a:defRPr kumimoji="0" lang="nl-NL" sz="1050" b="0" i="0" u="none" strike="noStrike" cap="none" spc="0" normalizeH="0" baseline="0" smtClean="0">
                <a:ln>
                  <a:noFill/>
                </a:ln>
                <a:solidFill>
                  <a:schemeClr val="tx2"/>
                </a:solidFill>
                <a:effectLst/>
                <a:uLnTx/>
                <a:uFillTx/>
                <a:latin typeface="+mn-lt"/>
                <a:cs typeface="Arial"/>
              </a:defRPr>
            </a:lvl1pPr>
          </a:lstStyle>
          <a:p>
            <a:pPr marL="25400">
              <a:lnSpc>
                <a:spcPts val="1425"/>
              </a:lnSpc>
            </a:pPr>
            <a:fld id="{68BC35B1-DB37-4D69-B23B-4C9E9B475BB5}" type="slidenum">
              <a:rPr lang="en-GB" smtClean="0"/>
              <a:pPr marL="25400">
                <a:lnSpc>
                  <a:spcPts val="1425"/>
                </a:lnSpc>
              </a:pPr>
              <a:t>‹#›</a:t>
            </a:fld>
            <a:endParaRPr lang="en-GB" dirty="0"/>
          </a:p>
        </p:txBody>
      </p:sp>
      <p:sp>
        <p:nvSpPr>
          <p:cNvPr id="7" name="object 2"/>
          <p:cNvSpPr/>
          <p:nvPr userDrawn="1"/>
        </p:nvSpPr>
        <p:spPr>
          <a:xfrm>
            <a:off x="0" y="474186"/>
            <a:ext cx="1219835" cy="1701800"/>
          </a:xfrm>
          <a:custGeom>
            <a:avLst/>
            <a:gdLst/>
            <a:ahLst/>
            <a:cxnLst/>
            <a:rect l="l" t="t" r="r" b="b"/>
            <a:pathLst>
              <a:path w="1219835" h="1701800">
                <a:moveTo>
                  <a:pt x="0" y="0"/>
                </a:moveTo>
                <a:lnTo>
                  <a:pt x="0" y="1701469"/>
                </a:lnTo>
                <a:lnTo>
                  <a:pt x="975601" y="1558010"/>
                </a:lnTo>
                <a:lnTo>
                  <a:pt x="1219314" y="135483"/>
                </a:lnTo>
                <a:lnTo>
                  <a:pt x="0" y="0"/>
                </a:lnTo>
                <a:close/>
              </a:path>
            </a:pathLst>
          </a:custGeom>
          <a:solidFill>
            <a:schemeClr val="tx2"/>
          </a:solidFill>
        </p:spPr>
        <p:txBody>
          <a:bodyPr wrap="square" lIns="0" tIns="0" rIns="0" bIns="0" rtlCol="0"/>
          <a:lstStyle/>
          <a:p>
            <a:endParaRPr/>
          </a:p>
        </p:txBody>
      </p:sp>
      <p:pic>
        <p:nvPicPr>
          <p:cNvPr id="14" name="Afbeelding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192344" y="5733256"/>
            <a:ext cx="2880000" cy="1025280"/>
          </a:xfrm>
          <a:prstGeom prst="rect">
            <a:avLst/>
          </a:prstGeom>
        </p:spPr>
      </p:pic>
    </p:spTree>
    <p:extLst>
      <p:ext uri="{BB962C8B-B14F-4D97-AF65-F5344CB8AC3E}">
        <p14:creationId xmlns:p14="http://schemas.microsoft.com/office/powerpoint/2010/main" val="1395903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Image left - text right">
    <p:spTree>
      <p:nvGrpSpPr>
        <p:cNvPr id="1" name=""/>
        <p:cNvGrpSpPr/>
        <p:nvPr/>
      </p:nvGrpSpPr>
      <p:grpSpPr>
        <a:xfrm>
          <a:off x="0" y="0"/>
          <a:ext cx="0" cy="0"/>
          <a:chOff x="0" y="0"/>
          <a:chExt cx="0" cy="0"/>
        </a:xfrm>
      </p:grpSpPr>
      <p:sp>
        <p:nvSpPr>
          <p:cNvPr id="21" name="Tijdelijke aanduiding voor afbeelding 20"/>
          <p:cNvSpPr>
            <a:spLocks noGrp="1"/>
          </p:cNvSpPr>
          <p:nvPr>
            <p:ph type="pic" sz="quarter" idx="12"/>
          </p:nvPr>
        </p:nvSpPr>
        <p:spPr>
          <a:xfrm>
            <a:off x="0" y="0"/>
            <a:ext cx="6096596" cy="5080494"/>
          </a:xfrm>
          <a:custGeom>
            <a:avLst/>
            <a:gdLst>
              <a:gd name="connsiteX0" fmla="*/ 0 w 6096596"/>
              <a:gd name="connsiteY0" fmla="*/ 0 h 5080494"/>
              <a:gd name="connsiteX1" fmla="*/ 6096596 w 6096596"/>
              <a:gd name="connsiteY1" fmla="*/ 0 h 5080494"/>
              <a:gd name="connsiteX2" fmla="*/ 5908637 w 6096596"/>
              <a:gd name="connsiteY2" fmla="*/ 4479966 h 5080494"/>
              <a:gd name="connsiteX3" fmla="*/ 10 w 6096596"/>
              <a:gd name="connsiteY3" fmla="*/ 5080494 h 5080494"/>
              <a:gd name="connsiteX4" fmla="*/ 0 w 6096596"/>
              <a:gd name="connsiteY4" fmla="*/ 5080494 h 5080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596" h="5080494">
                <a:moveTo>
                  <a:pt x="0" y="0"/>
                </a:moveTo>
                <a:lnTo>
                  <a:pt x="6096596" y="0"/>
                </a:lnTo>
                <a:lnTo>
                  <a:pt x="5908637" y="4479966"/>
                </a:lnTo>
                <a:lnTo>
                  <a:pt x="10" y="5080494"/>
                </a:lnTo>
                <a:lnTo>
                  <a:pt x="0" y="5080494"/>
                </a:lnTo>
                <a:close/>
              </a:path>
            </a:pathLst>
          </a:custGeom>
          <a:solidFill>
            <a:schemeClr val="bg2"/>
          </a:solidFill>
        </p:spPr>
        <p:txBody>
          <a:bodyPr wrap="square">
            <a:noAutofit/>
          </a:bodyPr>
          <a:lstStyle/>
          <a:p>
            <a:r>
              <a:rPr lang="en-US"/>
              <a:t>Click icon to add picture</a:t>
            </a:r>
            <a:endParaRPr lang="nl-NL"/>
          </a:p>
        </p:txBody>
      </p:sp>
      <p:sp>
        <p:nvSpPr>
          <p:cNvPr id="2" name="Titel 1"/>
          <p:cNvSpPr>
            <a:spLocks noGrp="1"/>
          </p:cNvSpPr>
          <p:nvPr>
            <p:ph type="title"/>
          </p:nvPr>
        </p:nvSpPr>
        <p:spPr>
          <a:xfrm>
            <a:off x="6693558" y="709001"/>
            <a:ext cx="4091304" cy="705834"/>
          </a:xfrm>
        </p:spPr>
        <p:txBody>
          <a:bodyPr/>
          <a:lstStyle>
            <a:lvl1pPr algn="l">
              <a:defRPr sz="2400" b="0">
                <a:solidFill>
                  <a:schemeClr val="accent1"/>
                </a:solidFill>
              </a:defRPr>
            </a:lvl1pPr>
          </a:lstStyle>
          <a:p>
            <a:r>
              <a:rPr lang="en-US"/>
              <a:t>Click to edit Master title style</a:t>
            </a:r>
            <a:endParaRPr lang="nl-NL" dirty="0"/>
          </a:p>
        </p:txBody>
      </p:sp>
      <p:sp>
        <p:nvSpPr>
          <p:cNvPr id="3" name="Tijdelijke aanduiding voor inhoud 2"/>
          <p:cNvSpPr>
            <a:spLocks noGrp="1"/>
          </p:cNvSpPr>
          <p:nvPr>
            <p:ph idx="1"/>
          </p:nvPr>
        </p:nvSpPr>
        <p:spPr>
          <a:xfrm>
            <a:off x="6693558" y="1848779"/>
            <a:ext cx="4091304" cy="4207374"/>
          </a:xfrm>
        </p:spPr>
        <p:txBody>
          <a:bodyPr/>
          <a:lstStyle>
            <a:lvl1pPr marL="0" indent="0">
              <a:lnSpc>
                <a:spcPct val="133000"/>
              </a:lnSpc>
              <a:buNone/>
              <a:defRPr lang="nl-NL" sz="2000" kern="1200" spc="-5" dirty="0" smtClean="0">
                <a:solidFill>
                  <a:srgbClr val="213343"/>
                </a:solidFill>
                <a:latin typeface="Arial"/>
                <a:ea typeface="+mn-ea"/>
                <a:cs typeface="Arial"/>
              </a:defRPr>
            </a:lvl1pPr>
            <a:lvl2pPr marL="261938" indent="-261938">
              <a:lnSpc>
                <a:spcPct val="133000"/>
              </a:lnSpc>
              <a:buFont typeface="Arial" panose="020B0604020202020204" pitchFamily="34" charset="0"/>
              <a:buChar char="•"/>
              <a:defRPr lang="nl-NL" sz="2000" kern="1200" spc="-5" dirty="0" smtClean="0">
                <a:solidFill>
                  <a:srgbClr val="213343"/>
                </a:solidFill>
                <a:latin typeface="Arial"/>
                <a:ea typeface="+mn-ea"/>
                <a:cs typeface="Arial"/>
              </a:defRPr>
            </a:lvl2pPr>
            <a:lvl3pPr marL="536575" indent="-274638">
              <a:lnSpc>
                <a:spcPct val="133000"/>
              </a:lnSpc>
              <a:defRPr lang="nl-NL" sz="2000" kern="1200" spc="-5" dirty="0" smtClean="0">
                <a:solidFill>
                  <a:srgbClr val="213343"/>
                </a:solidFill>
                <a:latin typeface="Arial"/>
                <a:ea typeface="+mn-ea"/>
                <a:cs typeface="Arial"/>
              </a:defRPr>
            </a:lvl3pPr>
            <a:lvl4pPr marL="812800" indent="-276225">
              <a:lnSpc>
                <a:spcPct val="133000"/>
              </a:lnSpc>
              <a:defRPr lang="nl-NL" sz="2000" kern="1200" spc="-5" dirty="0" smtClean="0">
                <a:solidFill>
                  <a:srgbClr val="213343"/>
                </a:solidFill>
                <a:latin typeface="Arial"/>
                <a:ea typeface="+mn-ea"/>
                <a:cs typeface="Arial"/>
              </a:defRPr>
            </a:lvl4pPr>
            <a:lvl5pPr marL="1160463" indent="-255588">
              <a:lnSpc>
                <a:spcPct val="133000"/>
              </a:lnSpc>
              <a:defRPr lang="nl-NL" sz="2000" kern="1200" spc="-5" dirty="0">
                <a:solidFill>
                  <a:srgbClr val="213343"/>
                </a:solidFill>
                <a:latin typeface="Arial"/>
                <a:ea typeface="+mn-ea"/>
                <a:cs typeface="Aria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8" name="object 3"/>
          <p:cNvSpPr/>
          <p:nvPr userDrawn="1"/>
        </p:nvSpPr>
        <p:spPr>
          <a:xfrm>
            <a:off x="0" y="4674059"/>
            <a:ext cx="6299835" cy="2184400"/>
          </a:xfrm>
          <a:custGeom>
            <a:avLst/>
            <a:gdLst/>
            <a:ahLst/>
            <a:cxnLst/>
            <a:rect l="l" t="t" r="r" b="b"/>
            <a:pathLst>
              <a:path w="6299835" h="2184400">
                <a:moveTo>
                  <a:pt x="5893371" y="0"/>
                </a:moveTo>
                <a:lnTo>
                  <a:pt x="0" y="609663"/>
                </a:lnTo>
                <a:lnTo>
                  <a:pt x="0" y="2183942"/>
                </a:lnTo>
                <a:lnTo>
                  <a:pt x="6299809" y="2183942"/>
                </a:lnTo>
                <a:lnTo>
                  <a:pt x="5893371" y="0"/>
                </a:lnTo>
                <a:close/>
              </a:path>
            </a:pathLst>
          </a:custGeom>
          <a:solidFill>
            <a:schemeClr val="tx2"/>
          </a:solidFill>
        </p:spPr>
        <p:txBody>
          <a:bodyPr wrap="square" lIns="0" tIns="0" rIns="0" bIns="0" rtlCol="0"/>
          <a:lstStyle/>
          <a:p>
            <a:endParaRPr/>
          </a:p>
        </p:txBody>
      </p:sp>
      <p:pic>
        <p:nvPicPr>
          <p:cNvPr id="9" name="Afbeelding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192344" y="5733256"/>
            <a:ext cx="2880000" cy="1025280"/>
          </a:xfrm>
          <a:prstGeom prst="rect">
            <a:avLst/>
          </a:prstGeom>
        </p:spPr>
      </p:pic>
    </p:spTree>
    <p:extLst>
      <p:ext uri="{BB962C8B-B14F-4D97-AF65-F5344CB8AC3E}">
        <p14:creationId xmlns:p14="http://schemas.microsoft.com/office/powerpoint/2010/main" val="2907497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3_Image left - text right">
    <p:spTree>
      <p:nvGrpSpPr>
        <p:cNvPr id="1" name=""/>
        <p:cNvGrpSpPr/>
        <p:nvPr/>
      </p:nvGrpSpPr>
      <p:grpSpPr>
        <a:xfrm>
          <a:off x="0" y="0"/>
          <a:ext cx="0" cy="0"/>
          <a:chOff x="0" y="0"/>
          <a:chExt cx="0" cy="0"/>
        </a:xfrm>
      </p:grpSpPr>
      <p:sp>
        <p:nvSpPr>
          <p:cNvPr id="16" name="Tijdelijke aanduiding voor afbeelding 15"/>
          <p:cNvSpPr>
            <a:spLocks noGrp="1"/>
          </p:cNvSpPr>
          <p:nvPr>
            <p:ph type="pic" sz="quarter" idx="12"/>
          </p:nvPr>
        </p:nvSpPr>
        <p:spPr>
          <a:xfrm>
            <a:off x="-7620" y="0"/>
            <a:ext cx="5913120" cy="6858000"/>
          </a:xfrm>
          <a:custGeom>
            <a:avLst/>
            <a:gdLst>
              <a:gd name="connsiteX0" fmla="*/ 0 w 5905500"/>
              <a:gd name="connsiteY0" fmla="*/ 4133849 h 6858000"/>
              <a:gd name="connsiteX1" fmla="*/ 5886450 w 5905500"/>
              <a:gd name="connsiteY1" fmla="*/ 4743449 h 6858000"/>
              <a:gd name="connsiteX2" fmla="*/ 5705475 w 5905500"/>
              <a:gd name="connsiteY2" fmla="*/ 6848474 h 6858000"/>
              <a:gd name="connsiteX3" fmla="*/ 5705474 w 5905500"/>
              <a:gd name="connsiteY3" fmla="*/ 6848474 h 6858000"/>
              <a:gd name="connsiteX4" fmla="*/ 5705474 w 5905500"/>
              <a:gd name="connsiteY4" fmla="*/ 6858000 h 6858000"/>
              <a:gd name="connsiteX5" fmla="*/ 0 w 5905500"/>
              <a:gd name="connsiteY5" fmla="*/ 6858000 h 6858000"/>
              <a:gd name="connsiteX6" fmla="*/ 0 w 5905500"/>
              <a:gd name="connsiteY6" fmla="*/ 6315074 h 6858000"/>
              <a:gd name="connsiteX7" fmla="*/ 0 w 5905500"/>
              <a:gd name="connsiteY7" fmla="*/ 0 h 6858000"/>
              <a:gd name="connsiteX8" fmla="*/ 5410200 w 5905500"/>
              <a:gd name="connsiteY8" fmla="*/ 0 h 6858000"/>
              <a:gd name="connsiteX9" fmla="*/ 5410200 w 5905500"/>
              <a:gd name="connsiteY9" fmla="*/ 3174 h 6858000"/>
              <a:gd name="connsiteX10" fmla="*/ 5419725 w 5905500"/>
              <a:gd name="connsiteY10" fmla="*/ 3179 h 6858000"/>
              <a:gd name="connsiteX11" fmla="*/ 5905500 w 5905500"/>
              <a:gd name="connsiteY11" fmla="*/ 4474988 h 6858000"/>
              <a:gd name="connsiteX12" fmla="*/ 0 w 5905500"/>
              <a:gd name="connsiteY12" fmla="*/ 3802483 h 6858000"/>
              <a:gd name="connsiteX13" fmla="*/ 0 w 5905500"/>
              <a:gd name="connsiteY13" fmla="*/ 542925 h 6858000"/>
              <a:gd name="connsiteX0" fmla="*/ 7620 w 5913120"/>
              <a:gd name="connsiteY0" fmla="*/ 4133849 h 6858000"/>
              <a:gd name="connsiteX1" fmla="*/ 5894070 w 5913120"/>
              <a:gd name="connsiteY1" fmla="*/ 4743449 h 6858000"/>
              <a:gd name="connsiteX2" fmla="*/ 5713095 w 5913120"/>
              <a:gd name="connsiteY2" fmla="*/ 6848474 h 6858000"/>
              <a:gd name="connsiteX3" fmla="*/ 5713094 w 5913120"/>
              <a:gd name="connsiteY3" fmla="*/ 6848474 h 6858000"/>
              <a:gd name="connsiteX4" fmla="*/ 5713094 w 5913120"/>
              <a:gd name="connsiteY4" fmla="*/ 6858000 h 6858000"/>
              <a:gd name="connsiteX5" fmla="*/ 7620 w 5913120"/>
              <a:gd name="connsiteY5" fmla="*/ 6858000 h 6858000"/>
              <a:gd name="connsiteX6" fmla="*/ 7620 w 5913120"/>
              <a:gd name="connsiteY6" fmla="*/ 6315074 h 6858000"/>
              <a:gd name="connsiteX7" fmla="*/ 7620 w 5913120"/>
              <a:gd name="connsiteY7" fmla="*/ 4133849 h 6858000"/>
              <a:gd name="connsiteX8" fmla="*/ 7620 w 5913120"/>
              <a:gd name="connsiteY8" fmla="*/ 0 h 6858000"/>
              <a:gd name="connsiteX9" fmla="*/ 5417820 w 5913120"/>
              <a:gd name="connsiteY9" fmla="*/ 0 h 6858000"/>
              <a:gd name="connsiteX10" fmla="*/ 5417820 w 5913120"/>
              <a:gd name="connsiteY10" fmla="*/ 3174 h 6858000"/>
              <a:gd name="connsiteX11" fmla="*/ 5427345 w 5913120"/>
              <a:gd name="connsiteY11" fmla="*/ 3179 h 6858000"/>
              <a:gd name="connsiteX12" fmla="*/ 5913120 w 5913120"/>
              <a:gd name="connsiteY12" fmla="*/ 4474988 h 6858000"/>
              <a:gd name="connsiteX13" fmla="*/ 0 w 5913120"/>
              <a:gd name="connsiteY13" fmla="*/ 3832963 h 6858000"/>
              <a:gd name="connsiteX14" fmla="*/ 7620 w 5913120"/>
              <a:gd name="connsiteY14" fmla="*/ 542925 h 6858000"/>
              <a:gd name="connsiteX15" fmla="*/ 7620 w 5913120"/>
              <a:gd name="connsiteY15" fmla="*/ 0 h 6858000"/>
              <a:gd name="connsiteX0" fmla="*/ 7620 w 5913120"/>
              <a:gd name="connsiteY0" fmla="*/ 4133849 h 6858000"/>
              <a:gd name="connsiteX1" fmla="*/ 5894070 w 5913120"/>
              <a:gd name="connsiteY1" fmla="*/ 4743449 h 6858000"/>
              <a:gd name="connsiteX2" fmla="*/ 5713095 w 5913120"/>
              <a:gd name="connsiteY2" fmla="*/ 6848474 h 6858000"/>
              <a:gd name="connsiteX3" fmla="*/ 5713094 w 5913120"/>
              <a:gd name="connsiteY3" fmla="*/ 6848474 h 6858000"/>
              <a:gd name="connsiteX4" fmla="*/ 5713094 w 5913120"/>
              <a:gd name="connsiteY4" fmla="*/ 6858000 h 6858000"/>
              <a:gd name="connsiteX5" fmla="*/ 7620 w 5913120"/>
              <a:gd name="connsiteY5" fmla="*/ 6858000 h 6858000"/>
              <a:gd name="connsiteX6" fmla="*/ 7620 w 5913120"/>
              <a:gd name="connsiteY6" fmla="*/ 6315074 h 6858000"/>
              <a:gd name="connsiteX7" fmla="*/ 7620 w 5913120"/>
              <a:gd name="connsiteY7" fmla="*/ 4133849 h 6858000"/>
              <a:gd name="connsiteX8" fmla="*/ 7620 w 5913120"/>
              <a:gd name="connsiteY8" fmla="*/ 0 h 6858000"/>
              <a:gd name="connsiteX9" fmla="*/ 5417820 w 5913120"/>
              <a:gd name="connsiteY9" fmla="*/ 0 h 6858000"/>
              <a:gd name="connsiteX10" fmla="*/ 5417820 w 5913120"/>
              <a:gd name="connsiteY10" fmla="*/ 3174 h 6858000"/>
              <a:gd name="connsiteX11" fmla="*/ 5427345 w 5913120"/>
              <a:gd name="connsiteY11" fmla="*/ 3179 h 6858000"/>
              <a:gd name="connsiteX12" fmla="*/ 5913120 w 5913120"/>
              <a:gd name="connsiteY12" fmla="*/ 4474988 h 6858000"/>
              <a:gd name="connsiteX13" fmla="*/ 0 w 5913120"/>
              <a:gd name="connsiteY13" fmla="*/ 3863443 h 6858000"/>
              <a:gd name="connsiteX14" fmla="*/ 7620 w 5913120"/>
              <a:gd name="connsiteY14" fmla="*/ 542925 h 6858000"/>
              <a:gd name="connsiteX15" fmla="*/ 7620 w 5913120"/>
              <a:gd name="connsiteY1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13120" h="6858000">
                <a:moveTo>
                  <a:pt x="7620" y="4133849"/>
                </a:moveTo>
                <a:lnTo>
                  <a:pt x="5894070" y="4743449"/>
                </a:lnTo>
                <a:lnTo>
                  <a:pt x="5713095" y="6848474"/>
                </a:lnTo>
                <a:lnTo>
                  <a:pt x="5713094" y="6848474"/>
                </a:lnTo>
                <a:lnTo>
                  <a:pt x="5713094" y="6858000"/>
                </a:lnTo>
                <a:lnTo>
                  <a:pt x="7620" y="6858000"/>
                </a:lnTo>
                <a:lnTo>
                  <a:pt x="7620" y="6315074"/>
                </a:lnTo>
                <a:lnTo>
                  <a:pt x="7620" y="4133849"/>
                </a:lnTo>
                <a:close/>
                <a:moveTo>
                  <a:pt x="7620" y="0"/>
                </a:moveTo>
                <a:lnTo>
                  <a:pt x="5417820" y="0"/>
                </a:lnTo>
                <a:lnTo>
                  <a:pt x="5417820" y="3174"/>
                </a:lnTo>
                <a:lnTo>
                  <a:pt x="5427345" y="3179"/>
                </a:lnTo>
                <a:lnTo>
                  <a:pt x="5913120" y="4474988"/>
                </a:lnTo>
                <a:lnTo>
                  <a:pt x="0" y="3863443"/>
                </a:lnTo>
                <a:lnTo>
                  <a:pt x="7620" y="542925"/>
                </a:lnTo>
                <a:lnTo>
                  <a:pt x="7620" y="0"/>
                </a:lnTo>
                <a:close/>
              </a:path>
            </a:pathLst>
          </a:custGeom>
          <a:solidFill>
            <a:schemeClr val="bg2"/>
          </a:solidFill>
        </p:spPr>
        <p:txBody>
          <a:bodyPr wrap="square">
            <a:noAutofit/>
          </a:bodyPr>
          <a:lstStyle/>
          <a:p>
            <a:r>
              <a:rPr lang="en-US"/>
              <a:t>Click icon to add picture</a:t>
            </a:r>
            <a:endParaRPr lang="nl-NL"/>
          </a:p>
        </p:txBody>
      </p:sp>
      <p:sp>
        <p:nvSpPr>
          <p:cNvPr id="2" name="Titel 1"/>
          <p:cNvSpPr>
            <a:spLocks noGrp="1"/>
          </p:cNvSpPr>
          <p:nvPr userDrawn="1">
            <p:ph type="title"/>
          </p:nvPr>
        </p:nvSpPr>
        <p:spPr>
          <a:xfrm>
            <a:off x="6693558" y="709001"/>
            <a:ext cx="4091304" cy="705834"/>
          </a:xfrm>
        </p:spPr>
        <p:txBody>
          <a:bodyPr/>
          <a:lstStyle>
            <a:lvl1pPr algn="l">
              <a:defRPr sz="2400" b="0">
                <a:solidFill>
                  <a:schemeClr val="accent1"/>
                </a:solidFill>
              </a:defRPr>
            </a:lvl1pPr>
          </a:lstStyle>
          <a:p>
            <a:r>
              <a:rPr lang="en-US"/>
              <a:t>Click to edit Master title style</a:t>
            </a:r>
            <a:endParaRPr lang="nl-NL" dirty="0"/>
          </a:p>
        </p:txBody>
      </p:sp>
      <p:sp>
        <p:nvSpPr>
          <p:cNvPr id="3" name="Tijdelijke aanduiding voor inhoud 2"/>
          <p:cNvSpPr>
            <a:spLocks noGrp="1"/>
          </p:cNvSpPr>
          <p:nvPr userDrawn="1">
            <p:ph idx="1"/>
          </p:nvPr>
        </p:nvSpPr>
        <p:spPr>
          <a:xfrm>
            <a:off x="6693558" y="1848779"/>
            <a:ext cx="4091304" cy="4207374"/>
          </a:xfrm>
        </p:spPr>
        <p:txBody>
          <a:bodyPr/>
          <a:lstStyle>
            <a:lvl1pPr marL="0" indent="0">
              <a:lnSpc>
                <a:spcPct val="133000"/>
              </a:lnSpc>
              <a:buNone/>
              <a:defRPr lang="nl-NL" sz="2000" kern="1200" spc="-5" dirty="0" smtClean="0">
                <a:solidFill>
                  <a:srgbClr val="213343"/>
                </a:solidFill>
                <a:latin typeface="Arial"/>
                <a:ea typeface="+mn-ea"/>
                <a:cs typeface="Arial"/>
              </a:defRPr>
            </a:lvl1pPr>
            <a:lvl2pPr marL="261938" indent="-261938">
              <a:lnSpc>
                <a:spcPct val="133000"/>
              </a:lnSpc>
              <a:buFont typeface="Arial" panose="020B0604020202020204" pitchFamily="34" charset="0"/>
              <a:buChar char="•"/>
              <a:defRPr lang="nl-NL" sz="2000" kern="1200" spc="-5" dirty="0" smtClean="0">
                <a:solidFill>
                  <a:srgbClr val="213343"/>
                </a:solidFill>
                <a:latin typeface="Arial"/>
                <a:ea typeface="+mn-ea"/>
                <a:cs typeface="Arial"/>
              </a:defRPr>
            </a:lvl2pPr>
            <a:lvl3pPr marL="536575" indent="-274638">
              <a:lnSpc>
                <a:spcPct val="133000"/>
              </a:lnSpc>
              <a:defRPr lang="nl-NL" sz="2000" kern="1200" spc="-5" dirty="0" smtClean="0">
                <a:solidFill>
                  <a:srgbClr val="213343"/>
                </a:solidFill>
                <a:latin typeface="Arial"/>
                <a:ea typeface="+mn-ea"/>
                <a:cs typeface="Arial"/>
              </a:defRPr>
            </a:lvl3pPr>
            <a:lvl4pPr marL="812800" indent="-276225">
              <a:lnSpc>
                <a:spcPct val="133000"/>
              </a:lnSpc>
              <a:defRPr lang="nl-NL" sz="2000" kern="1200" spc="-5" dirty="0" smtClean="0">
                <a:solidFill>
                  <a:srgbClr val="213343"/>
                </a:solidFill>
                <a:latin typeface="Arial"/>
                <a:ea typeface="+mn-ea"/>
                <a:cs typeface="Arial"/>
              </a:defRPr>
            </a:lvl4pPr>
            <a:lvl5pPr marL="1160463" indent="-255588">
              <a:lnSpc>
                <a:spcPct val="133000"/>
              </a:lnSpc>
              <a:defRPr lang="nl-NL" sz="2000" kern="1200" spc="-5" dirty="0">
                <a:solidFill>
                  <a:srgbClr val="213343"/>
                </a:solidFill>
                <a:latin typeface="Arial"/>
                <a:ea typeface="+mn-ea"/>
                <a:cs typeface="Aria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pic>
        <p:nvPicPr>
          <p:cNvPr id="8" name="Afbeelding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192344" y="5733256"/>
            <a:ext cx="2880000" cy="1025280"/>
          </a:xfrm>
          <a:prstGeom prst="rect">
            <a:avLst/>
          </a:prstGeom>
        </p:spPr>
      </p:pic>
    </p:spTree>
    <p:extLst>
      <p:ext uri="{BB962C8B-B14F-4D97-AF65-F5344CB8AC3E}">
        <p14:creationId xmlns:p14="http://schemas.microsoft.com/office/powerpoint/2010/main" val="2442104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Quote - 1">
    <p:spTree>
      <p:nvGrpSpPr>
        <p:cNvPr id="1" name=""/>
        <p:cNvGrpSpPr/>
        <p:nvPr/>
      </p:nvGrpSpPr>
      <p:grpSpPr>
        <a:xfrm>
          <a:off x="0" y="0"/>
          <a:ext cx="0" cy="0"/>
          <a:chOff x="0" y="0"/>
          <a:chExt cx="0" cy="0"/>
        </a:xfrm>
      </p:grpSpPr>
      <p:sp>
        <p:nvSpPr>
          <p:cNvPr id="16" name="Tijdelijke aanduiding voor datum 3"/>
          <p:cNvSpPr>
            <a:spLocks noGrp="1"/>
          </p:cNvSpPr>
          <p:nvPr>
            <p:ph type="dt" sz="half" idx="2"/>
          </p:nvPr>
        </p:nvSpPr>
        <p:spPr>
          <a:xfrm>
            <a:off x="911424" y="6597352"/>
            <a:ext cx="2743200" cy="179344"/>
          </a:xfrm>
          <a:prstGeom prst="rect">
            <a:avLst/>
          </a:prstGeom>
        </p:spPr>
        <p:txBody>
          <a:bodyPr vert="horz" wrap="square" lIns="0" tIns="0" rIns="0" bIns="0" rtlCol="0">
            <a:spAutoFit/>
          </a:bodyPr>
          <a:lstStyle>
            <a:lvl1pPr algn="l">
              <a:defRPr lang="nl-NL" sz="1100" i="1" smtClean="0">
                <a:solidFill>
                  <a:schemeClr val="tx2"/>
                </a:solidFill>
                <a:latin typeface="+mn-lt"/>
                <a:cs typeface="Arial"/>
              </a:defRPr>
            </a:lvl1pPr>
          </a:lstStyle>
          <a:p>
            <a:pPr marL="12700">
              <a:lnSpc>
                <a:spcPts val="1535"/>
              </a:lnSpc>
            </a:pPr>
            <a:fld id="{232CFBB3-F8EC-45A1-98BD-DDA88EF31ED1}" type="datetime1">
              <a:rPr lang="en-US" smtClean="0"/>
              <a:t>4/14/2023</a:t>
            </a:fld>
            <a:endParaRPr lang="en-GB" dirty="0"/>
          </a:p>
        </p:txBody>
      </p:sp>
      <p:sp>
        <p:nvSpPr>
          <p:cNvPr id="18" name="Tijdelijke aanduiding voor voettekst 4"/>
          <p:cNvSpPr>
            <a:spLocks noGrp="1"/>
          </p:cNvSpPr>
          <p:nvPr>
            <p:ph type="ftr" sz="quarter" idx="3"/>
          </p:nvPr>
        </p:nvSpPr>
        <p:spPr>
          <a:xfrm>
            <a:off x="911424" y="6405099"/>
            <a:ext cx="4114800" cy="192253"/>
          </a:xfrm>
          <a:prstGeom prst="rect">
            <a:avLst/>
          </a:prstGeom>
        </p:spPr>
        <p:txBody>
          <a:bodyPr vert="horz" wrap="square" lIns="0" tIns="0" rIns="0" bIns="0" rtlCol="0">
            <a:spAutoFit/>
          </a:bodyPr>
          <a:lstStyle>
            <a:lvl1pPr algn="r">
              <a:defRPr lang="nl-NL" sz="1100" i="1">
                <a:solidFill>
                  <a:schemeClr val="tx2"/>
                </a:solidFill>
                <a:latin typeface="+mn-lt"/>
                <a:cs typeface="Arial"/>
              </a:defRPr>
            </a:lvl1pPr>
          </a:lstStyle>
          <a:p>
            <a:pPr marL="12700" algn="l">
              <a:lnSpc>
                <a:spcPts val="1535"/>
              </a:lnSpc>
            </a:pPr>
            <a:r>
              <a:rPr lang="en-US" dirty="0"/>
              <a:t>short title presentation - customize via footnote</a:t>
            </a:r>
          </a:p>
        </p:txBody>
      </p:sp>
      <p:sp>
        <p:nvSpPr>
          <p:cNvPr id="26" name="Tijdelijke aanduiding voor dianummer 15"/>
          <p:cNvSpPr>
            <a:spLocks noGrp="1"/>
          </p:cNvSpPr>
          <p:nvPr>
            <p:ph type="sldNum" sz="quarter" idx="4"/>
          </p:nvPr>
        </p:nvSpPr>
        <p:spPr>
          <a:xfrm>
            <a:off x="263352" y="6418136"/>
            <a:ext cx="574829" cy="179216"/>
          </a:xfrm>
          <a:prstGeom prst="rect">
            <a:avLst/>
          </a:prstGeom>
        </p:spPr>
        <p:txBody>
          <a:bodyPr vert="horz" wrap="square" lIns="0" tIns="0" rIns="0" bIns="0" rtlCol="0">
            <a:spAutoFit/>
          </a:bodyPr>
          <a:lstStyle>
            <a:lvl1pPr algn="r">
              <a:defRPr kumimoji="0" lang="nl-NL" sz="1050" b="0" i="0" u="none" strike="noStrike" cap="none" spc="0" normalizeH="0" baseline="0" smtClean="0">
                <a:ln>
                  <a:noFill/>
                </a:ln>
                <a:solidFill>
                  <a:schemeClr val="tx2"/>
                </a:solidFill>
                <a:effectLst/>
                <a:uLnTx/>
                <a:uFillTx/>
                <a:latin typeface="+mn-lt"/>
                <a:cs typeface="Arial"/>
              </a:defRPr>
            </a:lvl1pPr>
          </a:lstStyle>
          <a:p>
            <a:pPr marL="25400">
              <a:lnSpc>
                <a:spcPts val="1425"/>
              </a:lnSpc>
            </a:pPr>
            <a:fld id="{68BC35B1-DB37-4D69-B23B-4C9E9B475BB5}" type="slidenum">
              <a:rPr lang="en-GB" smtClean="0"/>
              <a:pPr marL="25400">
                <a:lnSpc>
                  <a:spcPts val="1425"/>
                </a:lnSpc>
              </a:pPr>
              <a:t>‹#›</a:t>
            </a:fld>
            <a:endParaRPr lang="en-GB" dirty="0"/>
          </a:p>
        </p:txBody>
      </p:sp>
      <p:grpSp>
        <p:nvGrpSpPr>
          <p:cNvPr id="9" name="Groep 8">
            <a:extLst>
              <a:ext uri="{FF2B5EF4-FFF2-40B4-BE49-F238E27FC236}">
                <a16:creationId xmlns:a16="http://schemas.microsoft.com/office/drawing/2014/main" id="{4AEF7F14-3D57-4BF3-81AE-57E8C91DCA07}"/>
              </a:ext>
            </a:extLst>
          </p:cNvPr>
          <p:cNvGrpSpPr/>
          <p:nvPr userDrawn="1"/>
        </p:nvGrpSpPr>
        <p:grpSpPr>
          <a:xfrm>
            <a:off x="1219320" y="406440"/>
            <a:ext cx="9754870" cy="5487515"/>
            <a:chOff x="1219320" y="406440"/>
            <a:chExt cx="9754870" cy="5487515"/>
          </a:xfrm>
        </p:grpSpPr>
        <p:grpSp>
          <p:nvGrpSpPr>
            <p:cNvPr id="22" name="Groep 21"/>
            <p:cNvGrpSpPr/>
            <p:nvPr userDrawn="1"/>
          </p:nvGrpSpPr>
          <p:grpSpPr>
            <a:xfrm>
              <a:off x="1219320" y="406440"/>
              <a:ext cx="9754870" cy="5487515"/>
              <a:chOff x="1219320" y="406440"/>
              <a:chExt cx="9754870" cy="5487515"/>
            </a:xfrm>
          </p:grpSpPr>
          <p:sp>
            <p:nvSpPr>
              <p:cNvPr id="11" name="object 2"/>
              <p:cNvSpPr/>
              <p:nvPr userDrawn="1"/>
            </p:nvSpPr>
            <p:spPr>
              <a:xfrm>
                <a:off x="1219320" y="406440"/>
                <a:ext cx="9754870" cy="5283835"/>
              </a:xfrm>
              <a:custGeom>
                <a:avLst/>
                <a:gdLst/>
                <a:ahLst/>
                <a:cxnLst/>
                <a:rect l="l" t="t" r="r" b="b"/>
                <a:pathLst>
                  <a:path w="9754870" h="5283835">
                    <a:moveTo>
                      <a:pt x="0" y="0"/>
                    </a:moveTo>
                    <a:lnTo>
                      <a:pt x="609663" y="5283720"/>
                    </a:lnTo>
                    <a:lnTo>
                      <a:pt x="9144901" y="5080495"/>
                    </a:lnTo>
                    <a:lnTo>
                      <a:pt x="9754565" y="203225"/>
                    </a:lnTo>
                    <a:lnTo>
                      <a:pt x="0" y="0"/>
                    </a:lnTo>
                    <a:close/>
                  </a:path>
                </a:pathLst>
              </a:custGeom>
              <a:solidFill>
                <a:schemeClr val="accent1"/>
              </a:solidFill>
            </p:spPr>
            <p:txBody>
              <a:bodyPr wrap="square" lIns="0" tIns="0" rIns="0" bIns="0" rtlCol="0"/>
              <a:lstStyle/>
              <a:p>
                <a:endParaRPr/>
              </a:p>
            </p:txBody>
          </p:sp>
          <p:sp>
            <p:nvSpPr>
              <p:cNvPr id="21" name="object 3"/>
              <p:cNvSpPr/>
              <p:nvPr userDrawn="1"/>
            </p:nvSpPr>
            <p:spPr>
              <a:xfrm>
                <a:off x="5486939" y="5283720"/>
                <a:ext cx="813435" cy="610235"/>
              </a:xfrm>
              <a:custGeom>
                <a:avLst/>
                <a:gdLst/>
                <a:ahLst/>
                <a:cxnLst/>
                <a:rect l="l" t="t" r="r" b="b"/>
                <a:pathLst>
                  <a:path w="813435" h="610235">
                    <a:moveTo>
                      <a:pt x="812876" y="0"/>
                    </a:moveTo>
                    <a:lnTo>
                      <a:pt x="0" y="0"/>
                    </a:lnTo>
                    <a:lnTo>
                      <a:pt x="412788" y="609650"/>
                    </a:lnTo>
                    <a:lnTo>
                      <a:pt x="812876" y="0"/>
                    </a:lnTo>
                    <a:close/>
                  </a:path>
                </a:pathLst>
              </a:custGeom>
              <a:solidFill>
                <a:srgbClr val="9EA700"/>
              </a:solidFill>
            </p:spPr>
            <p:txBody>
              <a:bodyPr wrap="square" lIns="0" tIns="0" rIns="0" bIns="0" rtlCol="0"/>
              <a:lstStyle/>
              <a:p>
                <a:endParaRPr/>
              </a:p>
            </p:txBody>
          </p:sp>
        </p:grpSp>
        <p:pic>
          <p:nvPicPr>
            <p:cNvPr id="4" name="Afbeelding 3">
              <a:extLst>
                <a:ext uri="{FF2B5EF4-FFF2-40B4-BE49-F238E27FC236}">
                  <a16:creationId xmlns:a16="http://schemas.microsoft.com/office/drawing/2014/main" id="{916A5A41-70D1-4E19-AA8F-358D4AA1927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29424" t="18614" r="34878" b="57624"/>
            <a:stretch/>
          </p:blipFill>
          <p:spPr>
            <a:xfrm>
              <a:off x="1476375" y="514350"/>
              <a:ext cx="975003" cy="762000"/>
            </a:xfrm>
            <a:prstGeom prst="rect">
              <a:avLst/>
            </a:prstGeom>
          </p:spPr>
        </p:pic>
        <p:pic>
          <p:nvPicPr>
            <p:cNvPr id="5" name="Afbeelding 4">
              <a:extLst>
                <a:ext uri="{FF2B5EF4-FFF2-40B4-BE49-F238E27FC236}">
                  <a16:creationId xmlns:a16="http://schemas.microsoft.com/office/drawing/2014/main" id="{578FE056-EDDC-4031-859F-DBF99481F9B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801" t="59806" r="32463" b="20796"/>
            <a:stretch/>
          </p:blipFill>
          <p:spPr>
            <a:xfrm>
              <a:off x="9344025" y="4686300"/>
              <a:ext cx="866775" cy="622062"/>
            </a:xfrm>
            <a:prstGeom prst="rect">
              <a:avLst/>
            </a:prstGeom>
          </p:spPr>
        </p:pic>
      </p:grpSp>
      <p:sp>
        <p:nvSpPr>
          <p:cNvPr id="15" name="Tijdelijke aanduiding voor tekst 14"/>
          <p:cNvSpPr>
            <a:spLocks noGrp="1"/>
          </p:cNvSpPr>
          <p:nvPr>
            <p:ph type="body" sz="quarter" idx="13"/>
          </p:nvPr>
        </p:nvSpPr>
        <p:spPr>
          <a:xfrm>
            <a:off x="2451378" y="2616188"/>
            <a:ext cx="7239000" cy="864339"/>
          </a:xfrm>
        </p:spPr>
        <p:txBody>
          <a:bodyPr vert="horz" wrap="square" lIns="0" tIns="43180" rIns="0" bIns="0" rtlCol="0" anchor="ctr">
            <a:spAutoFit/>
          </a:bodyPr>
          <a:lstStyle>
            <a:lvl1pPr marL="8890" indent="0" algn="ctr">
              <a:buNone/>
              <a:defRPr lang="nl-NL" sz="2800" b="0" cap="all" spc="-20" baseline="0" dirty="0" smtClean="0">
                <a:solidFill>
                  <a:srgbClr val="FFFFFF"/>
                </a:solidFill>
                <a:latin typeface="Arial Black"/>
                <a:cs typeface="Arial Black"/>
              </a:defRPr>
            </a:lvl1pPr>
            <a:lvl2pPr marL="193675" indent="0">
              <a:buNone/>
              <a:defRPr lang="nl-NL" sz="1800" dirty="0">
                <a:solidFill>
                  <a:schemeClr val="tx1"/>
                </a:solidFill>
                <a:cs typeface="+mn-cs"/>
              </a:defRPr>
            </a:lvl2pPr>
          </a:lstStyle>
          <a:p>
            <a:pPr marL="12065" marR="5080" lvl="0" indent="-3175" algn="ctr">
              <a:lnSpc>
                <a:spcPts val="3200"/>
              </a:lnSpc>
              <a:spcBef>
                <a:spcPts val="340"/>
              </a:spcBef>
            </a:pPr>
            <a:r>
              <a:rPr lang="en-US"/>
              <a:t>Edit Master text styles</a:t>
            </a:r>
          </a:p>
        </p:txBody>
      </p:sp>
      <p:sp>
        <p:nvSpPr>
          <p:cNvPr id="19" name="Tijdelijke aanduiding voor tekst 18"/>
          <p:cNvSpPr>
            <a:spLocks noGrp="1"/>
          </p:cNvSpPr>
          <p:nvPr>
            <p:ph type="body" sz="quarter" idx="14" hasCustomPrompt="1"/>
          </p:nvPr>
        </p:nvSpPr>
        <p:spPr>
          <a:xfrm>
            <a:off x="1905001" y="5878295"/>
            <a:ext cx="4471386" cy="392415"/>
          </a:xfrm>
        </p:spPr>
        <p:txBody>
          <a:bodyPr wrap="square" lIns="0" tIns="0" rIns="0" bIns="0">
            <a:spAutoFit/>
          </a:bodyPr>
          <a:lstStyle>
            <a:lvl1pPr marL="0" indent="0" algn="r">
              <a:buNone/>
              <a:defRPr lang="nl-NL" sz="2000" i="1" kern="1200" dirty="0">
                <a:solidFill>
                  <a:srgbClr val="213343"/>
                </a:solidFill>
                <a:latin typeface="Arial"/>
                <a:ea typeface="+mn-ea"/>
                <a:cs typeface="Arial"/>
              </a:defRPr>
            </a:lvl1pPr>
          </a:lstStyle>
          <a:p>
            <a:pPr lvl="0"/>
            <a:r>
              <a:rPr lang="nl-NL" dirty="0"/>
              <a:t>Name, </a:t>
            </a:r>
          </a:p>
        </p:txBody>
      </p:sp>
      <p:sp>
        <p:nvSpPr>
          <p:cNvPr id="20" name="Tijdelijke aanduiding voor tekst 18"/>
          <p:cNvSpPr>
            <a:spLocks noGrp="1"/>
          </p:cNvSpPr>
          <p:nvPr>
            <p:ph type="body" sz="quarter" idx="15" hasCustomPrompt="1"/>
          </p:nvPr>
        </p:nvSpPr>
        <p:spPr>
          <a:xfrm>
            <a:off x="6407368" y="5878295"/>
            <a:ext cx="4006632" cy="392415"/>
          </a:xfrm>
        </p:spPr>
        <p:txBody>
          <a:bodyPr wrap="square" lIns="0" tIns="0" rIns="0" bIns="0">
            <a:spAutoFit/>
          </a:bodyPr>
          <a:lstStyle>
            <a:lvl1pPr marL="0" indent="0" algn="l">
              <a:buNone/>
              <a:defRPr lang="nl-NL" sz="2000" i="1" kern="1200" dirty="0">
                <a:solidFill>
                  <a:srgbClr val="213343"/>
                </a:solidFill>
                <a:latin typeface="Arial"/>
                <a:ea typeface="+mn-ea"/>
                <a:cs typeface="Arial"/>
              </a:defRPr>
            </a:lvl1pPr>
          </a:lstStyle>
          <a:p>
            <a:pPr lvl="0"/>
            <a:r>
              <a:rPr lang="nl-NL" dirty="0"/>
              <a:t>job </a:t>
            </a:r>
            <a:r>
              <a:rPr lang="nl-NL" dirty="0" err="1"/>
              <a:t>title</a:t>
            </a:r>
            <a:endParaRPr lang="nl-NL" dirty="0"/>
          </a:p>
        </p:txBody>
      </p:sp>
      <p:pic>
        <p:nvPicPr>
          <p:cNvPr id="25" name="Afbeelding 24"/>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192344" y="5733256"/>
            <a:ext cx="2880000" cy="1025280"/>
          </a:xfrm>
          <a:prstGeom prst="rect">
            <a:avLst/>
          </a:prstGeom>
        </p:spPr>
      </p:pic>
    </p:spTree>
    <p:extLst>
      <p:ext uri="{BB962C8B-B14F-4D97-AF65-F5344CB8AC3E}">
        <p14:creationId xmlns:p14="http://schemas.microsoft.com/office/powerpoint/2010/main" val="1410269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Quote - 2">
    <p:spTree>
      <p:nvGrpSpPr>
        <p:cNvPr id="1" name=""/>
        <p:cNvGrpSpPr/>
        <p:nvPr/>
      </p:nvGrpSpPr>
      <p:grpSpPr>
        <a:xfrm>
          <a:off x="0" y="0"/>
          <a:ext cx="0" cy="0"/>
          <a:chOff x="0" y="0"/>
          <a:chExt cx="0" cy="0"/>
        </a:xfrm>
      </p:grpSpPr>
      <p:sp>
        <p:nvSpPr>
          <p:cNvPr id="17" name="Tijdelijke aanduiding voor datum 3"/>
          <p:cNvSpPr>
            <a:spLocks noGrp="1"/>
          </p:cNvSpPr>
          <p:nvPr>
            <p:ph type="dt" sz="half" idx="2"/>
          </p:nvPr>
        </p:nvSpPr>
        <p:spPr>
          <a:xfrm>
            <a:off x="911424" y="6597352"/>
            <a:ext cx="2743200" cy="179344"/>
          </a:xfrm>
          <a:prstGeom prst="rect">
            <a:avLst/>
          </a:prstGeom>
        </p:spPr>
        <p:txBody>
          <a:bodyPr vert="horz" wrap="square" lIns="0" tIns="0" rIns="0" bIns="0" rtlCol="0">
            <a:spAutoFit/>
          </a:bodyPr>
          <a:lstStyle>
            <a:lvl1pPr algn="l">
              <a:defRPr lang="nl-NL" sz="1100" i="1" smtClean="0">
                <a:solidFill>
                  <a:schemeClr val="tx2"/>
                </a:solidFill>
                <a:latin typeface="+mn-lt"/>
                <a:cs typeface="Arial"/>
              </a:defRPr>
            </a:lvl1pPr>
          </a:lstStyle>
          <a:p>
            <a:pPr marL="12700">
              <a:lnSpc>
                <a:spcPts val="1535"/>
              </a:lnSpc>
            </a:pPr>
            <a:fld id="{A5B15AB2-6684-4BDC-BC25-9534B37968BF}" type="datetime1">
              <a:rPr lang="en-US" smtClean="0"/>
              <a:t>4/14/2023</a:t>
            </a:fld>
            <a:endParaRPr lang="en-GB" dirty="0"/>
          </a:p>
        </p:txBody>
      </p:sp>
      <p:sp>
        <p:nvSpPr>
          <p:cNvPr id="26" name="Tijdelijke aanduiding voor voettekst 4"/>
          <p:cNvSpPr>
            <a:spLocks noGrp="1"/>
          </p:cNvSpPr>
          <p:nvPr>
            <p:ph type="ftr" sz="quarter" idx="3"/>
          </p:nvPr>
        </p:nvSpPr>
        <p:spPr>
          <a:xfrm>
            <a:off x="911424" y="6405099"/>
            <a:ext cx="4114800" cy="192253"/>
          </a:xfrm>
          <a:prstGeom prst="rect">
            <a:avLst/>
          </a:prstGeom>
        </p:spPr>
        <p:txBody>
          <a:bodyPr vert="horz" wrap="square" lIns="0" tIns="0" rIns="0" bIns="0" rtlCol="0">
            <a:spAutoFit/>
          </a:bodyPr>
          <a:lstStyle>
            <a:lvl1pPr algn="r">
              <a:defRPr lang="nl-NL" sz="1100" i="1">
                <a:solidFill>
                  <a:schemeClr val="tx2"/>
                </a:solidFill>
                <a:latin typeface="+mn-lt"/>
                <a:cs typeface="Arial"/>
              </a:defRPr>
            </a:lvl1pPr>
          </a:lstStyle>
          <a:p>
            <a:pPr marL="12700" algn="l">
              <a:lnSpc>
                <a:spcPts val="1535"/>
              </a:lnSpc>
            </a:pPr>
            <a:r>
              <a:rPr lang="en-US" dirty="0"/>
              <a:t>short title presentation - customize via footnote</a:t>
            </a:r>
          </a:p>
        </p:txBody>
      </p:sp>
      <p:sp>
        <p:nvSpPr>
          <p:cNvPr id="27" name="Tijdelijke aanduiding voor dianummer 15"/>
          <p:cNvSpPr>
            <a:spLocks noGrp="1"/>
          </p:cNvSpPr>
          <p:nvPr>
            <p:ph type="sldNum" sz="quarter" idx="4"/>
          </p:nvPr>
        </p:nvSpPr>
        <p:spPr>
          <a:xfrm>
            <a:off x="263352" y="6418136"/>
            <a:ext cx="574829" cy="179216"/>
          </a:xfrm>
          <a:prstGeom prst="rect">
            <a:avLst/>
          </a:prstGeom>
        </p:spPr>
        <p:txBody>
          <a:bodyPr vert="horz" wrap="square" lIns="0" tIns="0" rIns="0" bIns="0" rtlCol="0">
            <a:spAutoFit/>
          </a:bodyPr>
          <a:lstStyle>
            <a:lvl1pPr algn="r">
              <a:defRPr kumimoji="0" lang="nl-NL" sz="1050" b="0" i="0" u="none" strike="noStrike" cap="none" spc="0" normalizeH="0" baseline="0" smtClean="0">
                <a:ln>
                  <a:noFill/>
                </a:ln>
                <a:solidFill>
                  <a:schemeClr val="tx2"/>
                </a:solidFill>
                <a:effectLst/>
                <a:uLnTx/>
                <a:uFillTx/>
                <a:latin typeface="+mn-lt"/>
                <a:cs typeface="Arial"/>
              </a:defRPr>
            </a:lvl1pPr>
          </a:lstStyle>
          <a:p>
            <a:pPr marL="25400">
              <a:lnSpc>
                <a:spcPts val="1425"/>
              </a:lnSpc>
            </a:pPr>
            <a:fld id="{68BC35B1-DB37-4D69-B23B-4C9E9B475BB5}" type="slidenum">
              <a:rPr lang="en-GB" smtClean="0"/>
              <a:pPr marL="25400">
                <a:lnSpc>
                  <a:spcPts val="1425"/>
                </a:lnSpc>
              </a:pPr>
              <a:t>‹#›</a:t>
            </a:fld>
            <a:endParaRPr lang="en-GB" dirty="0"/>
          </a:p>
        </p:txBody>
      </p:sp>
      <p:grpSp>
        <p:nvGrpSpPr>
          <p:cNvPr id="2" name="Groeperen 1"/>
          <p:cNvGrpSpPr/>
          <p:nvPr userDrawn="1"/>
        </p:nvGrpSpPr>
        <p:grpSpPr>
          <a:xfrm>
            <a:off x="1219315" y="406440"/>
            <a:ext cx="9754870" cy="5487515"/>
            <a:chOff x="1219315" y="406440"/>
            <a:chExt cx="9754870" cy="5487515"/>
          </a:xfrm>
        </p:grpSpPr>
        <p:grpSp>
          <p:nvGrpSpPr>
            <p:cNvPr id="4" name="Groep 3">
              <a:extLst>
                <a:ext uri="{FF2B5EF4-FFF2-40B4-BE49-F238E27FC236}">
                  <a16:creationId xmlns:a16="http://schemas.microsoft.com/office/drawing/2014/main" id="{D64AB382-4DC8-4B0F-94C7-AEA099915EC4}"/>
                </a:ext>
              </a:extLst>
            </p:cNvPr>
            <p:cNvGrpSpPr/>
            <p:nvPr userDrawn="1"/>
          </p:nvGrpSpPr>
          <p:grpSpPr>
            <a:xfrm>
              <a:off x="1219315" y="406440"/>
              <a:ext cx="9754870" cy="5283835"/>
              <a:chOff x="1219315" y="406440"/>
              <a:chExt cx="9754870" cy="5283835"/>
            </a:xfrm>
          </p:grpSpPr>
          <p:sp>
            <p:nvSpPr>
              <p:cNvPr id="14" name="object 2"/>
              <p:cNvSpPr/>
              <p:nvPr userDrawn="1"/>
            </p:nvSpPr>
            <p:spPr>
              <a:xfrm>
                <a:off x="1219315" y="406440"/>
                <a:ext cx="9754870" cy="5283835"/>
              </a:xfrm>
              <a:custGeom>
                <a:avLst/>
                <a:gdLst/>
                <a:ahLst/>
                <a:cxnLst/>
                <a:rect l="l" t="t" r="r" b="b"/>
                <a:pathLst>
                  <a:path w="9754870" h="5283835">
                    <a:moveTo>
                      <a:pt x="9754565" y="0"/>
                    </a:moveTo>
                    <a:lnTo>
                      <a:pt x="0" y="203225"/>
                    </a:lnTo>
                    <a:lnTo>
                      <a:pt x="609663" y="5080495"/>
                    </a:lnTo>
                    <a:lnTo>
                      <a:pt x="9144901" y="5283720"/>
                    </a:lnTo>
                    <a:lnTo>
                      <a:pt x="9754565" y="0"/>
                    </a:lnTo>
                    <a:close/>
                  </a:path>
                </a:pathLst>
              </a:custGeom>
              <a:solidFill>
                <a:schemeClr val="tx2"/>
              </a:solidFill>
            </p:spPr>
            <p:txBody>
              <a:bodyPr wrap="square" lIns="0" tIns="0" rIns="0" bIns="0" rtlCol="0"/>
              <a:lstStyle/>
              <a:p>
                <a:endParaRPr/>
              </a:p>
            </p:txBody>
          </p:sp>
          <p:pic>
            <p:nvPicPr>
              <p:cNvPr id="18" name="Afbeelding 17">
                <a:extLst>
                  <a:ext uri="{FF2B5EF4-FFF2-40B4-BE49-F238E27FC236}">
                    <a16:creationId xmlns:a16="http://schemas.microsoft.com/office/drawing/2014/main" id="{89931C96-1086-46CF-84F0-387E178E54F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29424" t="18614" r="34878" b="57624"/>
              <a:stretch/>
            </p:blipFill>
            <p:spPr>
              <a:xfrm>
                <a:off x="1476375" y="741029"/>
                <a:ext cx="975003" cy="762000"/>
              </a:xfrm>
              <a:prstGeom prst="rect">
                <a:avLst/>
              </a:prstGeom>
            </p:spPr>
          </p:pic>
          <p:pic>
            <p:nvPicPr>
              <p:cNvPr id="21" name="Afbeelding 20">
                <a:extLst>
                  <a:ext uri="{FF2B5EF4-FFF2-40B4-BE49-F238E27FC236}">
                    <a16:creationId xmlns:a16="http://schemas.microsoft.com/office/drawing/2014/main" id="{BFFF8D0A-3D24-4932-947D-0BF048BD1689}"/>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801" t="59806" r="32463" b="20796"/>
              <a:stretch/>
            </p:blipFill>
            <p:spPr>
              <a:xfrm>
                <a:off x="9344025" y="4886325"/>
                <a:ext cx="866775" cy="622062"/>
              </a:xfrm>
              <a:prstGeom prst="rect">
                <a:avLst/>
              </a:prstGeom>
            </p:spPr>
          </p:pic>
        </p:grpSp>
        <p:sp>
          <p:nvSpPr>
            <p:cNvPr id="16" name="object 3"/>
            <p:cNvSpPr/>
            <p:nvPr userDrawn="1"/>
          </p:nvSpPr>
          <p:spPr>
            <a:xfrm>
              <a:off x="5486939" y="5283720"/>
              <a:ext cx="813435" cy="610235"/>
            </a:xfrm>
            <a:custGeom>
              <a:avLst/>
              <a:gdLst/>
              <a:ahLst/>
              <a:cxnLst/>
              <a:rect l="l" t="t" r="r" b="b"/>
              <a:pathLst>
                <a:path w="813435" h="610235">
                  <a:moveTo>
                    <a:pt x="812876" y="0"/>
                  </a:moveTo>
                  <a:lnTo>
                    <a:pt x="0" y="0"/>
                  </a:lnTo>
                  <a:lnTo>
                    <a:pt x="412788" y="609650"/>
                  </a:lnTo>
                  <a:lnTo>
                    <a:pt x="812876" y="0"/>
                  </a:lnTo>
                  <a:close/>
                </a:path>
              </a:pathLst>
            </a:custGeom>
            <a:solidFill>
              <a:schemeClr val="tx2"/>
            </a:solidFill>
          </p:spPr>
          <p:txBody>
            <a:bodyPr wrap="square" lIns="0" tIns="0" rIns="0" bIns="0" rtlCol="0"/>
            <a:lstStyle/>
            <a:p>
              <a:endParaRPr/>
            </a:p>
          </p:txBody>
        </p:sp>
      </p:grpSp>
      <p:sp>
        <p:nvSpPr>
          <p:cNvPr id="15" name="Tijdelijke aanduiding voor tekst 14"/>
          <p:cNvSpPr>
            <a:spLocks noGrp="1"/>
          </p:cNvSpPr>
          <p:nvPr>
            <p:ph type="body" sz="quarter" idx="13"/>
          </p:nvPr>
        </p:nvSpPr>
        <p:spPr>
          <a:xfrm>
            <a:off x="2451378" y="2616188"/>
            <a:ext cx="7239000" cy="864339"/>
          </a:xfrm>
        </p:spPr>
        <p:txBody>
          <a:bodyPr vert="horz" wrap="square" lIns="0" tIns="43180" rIns="0" bIns="0" rtlCol="0" anchor="ctr">
            <a:spAutoFit/>
          </a:bodyPr>
          <a:lstStyle>
            <a:lvl1pPr marL="8890" indent="0" algn="ctr">
              <a:buNone/>
              <a:defRPr lang="nl-NL" sz="2800" b="0" cap="all" spc="-20" baseline="0" dirty="0" smtClean="0">
                <a:solidFill>
                  <a:srgbClr val="FFFFFF"/>
                </a:solidFill>
                <a:latin typeface="Arial Black"/>
                <a:cs typeface="Arial Black"/>
              </a:defRPr>
            </a:lvl1pPr>
            <a:lvl2pPr marL="193675" indent="0">
              <a:buNone/>
              <a:defRPr lang="nl-NL" sz="1800" dirty="0">
                <a:solidFill>
                  <a:schemeClr val="tx1"/>
                </a:solidFill>
                <a:cs typeface="+mn-cs"/>
              </a:defRPr>
            </a:lvl2pPr>
          </a:lstStyle>
          <a:p>
            <a:pPr marL="12065" marR="5080" lvl="0" indent="-3175" algn="ctr">
              <a:lnSpc>
                <a:spcPts val="3200"/>
              </a:lnSpc>
              <a:spcBef>
                <a:spcPts val="340"/>
              </a:spcBef>
            </a:pPr>
            <a:r>
              <a:rPr lang="en-US"/>
              <a:t>Edit Master text styles</a:t>
            </a:r>
          </a:p>
        </p:txBody>
      </p:sp>
      <p:sp>
        <p:nvSpPr>
          <p:cNvPr id="19" name="Tijdelijke aanduiding voor tekst 18"/>
          <p:cNvSpPr>
            <a:spLocks noGrp="1"/>
          </p:cNvSpPr>
          <p:nvPr>
            <p:ph type="body" sz="quarter" idx="14" hasCustomPrompt="1"/>
          </p:nvPr>
        </p:nvSpPr>
        <p:spPr>
          <a:xfrm>
            <a:off x="1904400" y="5878295"/>
            <a:ext cx="4471386" cy="392415"/>
          </a:xfrm>
        </p:spPr>
        <p:txBody>
          <a:bodyPr wrap="square" lIns="0" tIns="0" rIns="0" bIns="0">
            <a:spAutoFit/>
          </a:bodyPr>
          <a:lstStyle>
            <a:lvl1pPr marL="0" indent="0" algn="r">
              <a:buNone/>
              <a:defRPr lang="nl-NL" sz="2000" i="1" kern="1200" dirty="0">
                <a:solidFill>
                  <a:schemeClr val="accent1"/>
                </a:solidFill>
                <a:latin typeface="Arial"/>
                <a:ea typeface="+mn-ea"/>
                <a:cs typeface="Arial"/>
              </a:defRPr>
            </a:lvl1pPr>
          </a:lstStyle>
          <a:p>
            <a:pPr lvl="0"/>
            <a:r>
              <a:rPr lang="nl-NL" dirty="0"/>
              <a:t>Name, </a:t>
            </a:r>
          </a:p>
        </p:txBody>
      </p:sp>
      <p:sp>
        <p:nvSpPr>
          <p:cNvPr id="20" name="Tijdelijke aanduiding voor tekst 18"/>
          <p:cNvSpPr>
            <a:spLocks noGrp="1"/>
          </p:cNvSpPr>
          <p:nvPr>
            <p:ph type="body" sz="quarter" idx="15" hasCustomPrompt="1"/>
          </p:nvPr>
        </p:nvSpPr>
        <p:spPr>
          <a:xfrm>
            <a:off x="6408000" y="5878295"/>
            <a:ext cx="4006632" cy="392415"/>
          </a:xfrm>
        </p:spPr>
        <p:txBody>
          <a:bodyPr wrap="square" lIns="0" tIns="0" rIns="0" bIns="0">
            <a:spAutoFit/>
          </a:bodyPr>
          <a:lstStyle>
            <a:lvl1pPr marL="0" indent="0" algn="l">
              <a:buNone/>
              <a:defRPr lang="nl-NL" sz="2000" i="1" kern="1200" baseline="0" dirty="0">
                <a:solidFill>
                  <a:schemeClr val="accent1"/>
                </a:solidFill>
                <a:latin typeface="Arial"/>
                <a:ea typeface="+mn-ea"/>
                <a:cs typeface="Arial"/>
              </a:defRPr>
            </a:lvl1pPr>
          </a:lstStyle>
          <a:p>
            <a:pPr lvl="0"/>
            <a:r>
              <a:rPr lang="nl-NL" dirty="0"/>
              <a:t>job </a:t>
            </a:r>
            <a:r>
              <a:rPr lang="nl-NL" dirty="0" err="1"/>
              <a:t>title</a:t>
            </a:r>
            <a:endParaRPr lang="nl-NL" dirty="0"/>
          </a:p>
        </p:txBody>
      </p:sp>
      <p:pic>
        <p:nvPicPr>
          <p:cNvPr id="25" name="Afbeelding 24"/>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192344" y="5733256"/>
            <a:ext cx="2880000" cy="1025280"/>
          </a:xfrm>
          <a:prstGeom prst="rect">
            <a:avLst/>
          </a:prstGeom>
        </p:spPr>
      </p:pic>
    </p:spTree>
    <p:extLst>
      <p:ext uri="{BB962C8B-B14F-4D97-AF65-F5344CB8AC3E}">
        <p14:creationId xmlns:p14="http://schemas.microsoft.com/office/powerpoint/2010/main" val="3244085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2425940" y="1194832"/>
            <a:ext cx="7114540" cy="451406"/>
          </a:xfrm>
          <a:prstGeom prst="rect">
            <a:avLst/>
          </a:prstGeom>
        </p:spPr>
        <p:txBody>
          <a:bodyPr vert="horz" wrap="square" lIns="0" tIns="40640" rIns="0" bIns="0" rtlCol="0" anchor="b">
            <a:spAutoFit/>
          </a:bodyPr>
          <a:lstStyle/>
          <a:p>
            <a:pPr marL="12700" marR="5080" lvl="0" indent="0" fontAlgn="auto">
              <a:lnSpc>
                <a:spcPts val="3220"/>
              </a:lnSpc>
              <a:spcBef>
                <a:spcPts val="320"/>
              </a:spcBef>
              <a:spcAft>
                <a:spcPts val="0"/>
              </a:spcAft>
              <a:buClrTx/>
              <a:buSzTx/>
              <a:buFontTx/>
              <a:tabLst/>
            </a:pPr>
            <a:r>
              <a:rPr lang="nl-NL" dirty="0"/>
              <a:t>Klik om de stijl te bewerken</a:t>
            </a:r>
          </a:p>
        </p:txBody>
      </p:sp>
      <p:sp>
        <p:nvSpPr>
          <p:cNvPr id="3" name="Tijdelijke aanduiding voor tekst 2"/>
          <p:cNvSpPr>
            <a:spLocks noGrp="1"/>
          </p:cNvSpPr>
          <p:nvPr>
            <p:ph type="body" idx="1"/>
          </p:nvPr>
        </p:nvSpPr>
        <p:spPr>
          <a:xfrm>
            <a:off x="2425940" y="2070299"/>
            <a:ext cx="7114540" cy="3985854"/>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2"/>
          </p:nvPr>
        </p:nvSpPr>
        <p:spPr>
          <a:xfrm>
            <a:off x="911424" y="6597352"/>
            <a:ext cx="2743200" cy="179344"/>
          </a:xfrm>
          <a:prstGeom prst="rect">
            <a:avLst/>
          </a:prstGeom>
        </p:spPr>
        <p:txBody>
          <a:bodyPr vert="horz" wrap="square" lIns="0" tIns="0" rIns="0" bIns="0" rtlCol="0">
            <a:spAutoFit/>
          </a:bodyPr>
          <a:lstStyle>
            <a:lvl1pPr algn="l">
              <a:defRPr lang="nl-NL" sz="1100" i="1" smtClean="0">
                <a:solidFill>
                  <a:schemeClr val="tx2"/>
                </a:solidFill>
                <a:latin typeface="+mn-lt"/>
                <a:cs typeface="Arial"/>
              </a:defRPr>
            </a:lvl1pPr>
          </a:lstStyle>
          <a:p>
            <a:pPr marL="12700">
              <a:lnSpc>
                <a:spcPts val="1535"/>
              </a:lnSpc>
            </a:pPr>
            <a:fld id="{BC974BD1-856E-4430-8F3D-01B7787E7565}" type="datetime1">
              <a:rPr lang="en-US" smtClean="0"/>
              <a:t>4/14/2023</a:t>
            </a:fld>
            <a:endParaRPr lang="en-GB" dirty="0"/>
          </a:p>
        </p:txBody>
      </p:sp>
      <p:sp>
        <p:nvSpPr>
          <p:cNvPr id="5" name="Tijdelijke aanduiding voor voettekst 4"/>
          <p:cNvSpPr>
            <a:spLocks noGrp="1"/>
          </p:cNvSpPr>
          <p:nvPr>
            <p:ph type="ftr" sz="quarter" idx="3"/>
          </p:nvPr>
        </p:nvSpPr>
        <p:spPr>
          <a:xfrm>
            <a:off x="911424" y="6405099"/>
            <a:ext cx="4114800" cy="192253"/>
          </a:xfrm>
          <a:prstGeom prst="rect">
            <a:avLst/>
          </a:prstGeom>
        </p:spPr>
        <p:txBody>
          <a:bodyPr vert="horz" wrap="square" lIns="0" tIns="0" rIns="0" bIns="0" rtlCol="0">
            <a:spAutoFit/>
          </a:bodyPr>
          <a:lstStyle>
            <a:lvl1pPr algn="r">
              <a:defRPr lang="nl-NL" sz="1100" i="1">
                <a:solidFill>
                  <a:schemeClr val="tx2"/>
                </a:solidFill>
                <a:latin typeface="+mn-lt"/>
                <a:cs typeface="Arial"/>
              </a:defRPr>
            </a:lvl1pPr>
          </a:lstStyle>
          <a:p>
            <a:pPr marL="12700" algn="l">
              <a:lnSpc>
                <a:spcPts val="1535"/>
              </a:lnSpc>
            </a:pPr>
            <a:r>
              <a:rPr lang="en-US" dirty="0"/>
              <a:t>short title presentation - customize via footnote</a:t>
            </a:r>
          </a:p>
        </p:txBody>
      </p:sp>
      <p:sp>
        <p:nvSpPr>
          <p:cNvPr id="11" name="object 2"/>
          <p:cNvSpPr/>
          <p:nvPr userDrawn="1"/>
        </p:nvSpPr>
        <p:spPr>
          <a:xfrm>
            <a:off x="0" y="474186"/>
            <a:ext cx="1219835" cy="1701800"/>
          </a:xfrm>
          <a:custGeom>
            <a:avLst/>
            <a:gdLst/>
            <a:ahLst/>
            <a:cxnLst/>
            <a:rect l="l" t="t" r="r" b="b"/>
            <a:pathLst>
              <a:path w="1219835" h="1701800">
                <a:moveTo>
                  <a:pt x="0" y="0"/>
                </a:moveTo>
                <a:lnTo>
                  <a:pt x="0" y="1701469"/>
                </a:lnTo>
                <a:lnTo>
                  <a:pt x="975601" y="1558010"/>
                </a:lnTo>
                <a:lnTo>
                  <a:pt x="1219314" y="135483"/>
                </a:lnTo>
                <a:lnTo>
                  <a:pt x="0" y="0"/>
                </a:lnTo>
                <a:close/>
              </a:path>
            </a:pathLst>
          </a:custGeom>
          <a:solidFill>
            <a:srgbClr val="9EA700"/>
          </a:solidFill>
        </p:spPr>
        <p:txBody>
          <a:bodyPr wrap="square" lIns="0" tIns="0" rIns="0" bIns="0" rtlCol="0"/>
          <a:lstStyle/>
          <a:p>
            <a:endParaRPr/>
          </a:p>
        </p:txBody>
      </p:sp>
      <p:sp>
        <p:nvSpPr>
          <p:cNvPr id="16" name="Tijdelijke aanduiding voor dianummer 15"/>
          <p:cNvSpPr>
            <a:spLocks noGrp="1"/>
          </p:cNvSpPr>
          <p:nvPr>
            <p:ph type="sldNum" sz="quarter" idx="4"/>
          </p:nvPr>
        </p:nvSpPr>
        <p:spPr>
          <a:xfrm>
            <a:off x="263352" y="6418136"/>
            <a:ext cx="574829" cy="179216"/>
          </a:xfrm>
          <a:prstGeom prst="rect">
            <a:avLst/>
          </a:prstGeom>
        </p:spPr>
        <p:txBody>
          <a:bodyPr vert="horz" wrap="square" lIns="0" tIns="0" rIns="0" bIns="0" rtlCol="0">
            <a:spAutoFit/>
          </a:bodyPr>
          <a:lstStyle>
            <a:lvl1pPr algn="r">
              <a:defRPr kumimoji="0" lang="nl-NL" sz="1050" b="0" i="0" u="none" strike="noStrike" cap="none" spc="0" normalizeH="0" baseline="0" smtClean="0">
                <a:ln>
                  <a:noFill/>
                </a:ln>
                <a:solidFill>
                  <a:schemeClr val="tx2"/>
                </a:solidFill>
                <a:effectLst/>
                <a:uLnTx/>
                <a:uFillTx/>
                <a:latin typeface="+mn-lt"/>
                <a:cs typeface="Arial"/>
              </a:defRPr>
            </a:lvl1pPr>
          </a:lstStyle>
          <a:p>
            <a:pPr marL="25400">
              <a:lnSpc>
                <a:spcPts val="1425"/>
              </a:lnSpc>
            </a:pPr>
            <a:fld id="{68BC35B1-DB37-4D69-B23B-4C9E9B475BB5}" type="slidenum">
              <a:rPr lang="en-GB" smtClean="0"/>
              <a:pPr marL="25400">
                <a:lnSpc>
                  <a:spcPts val="1425"/>
                </a:lnSpc>
              </a:pPr>
              <a:t>‹#›</a:t>
            </a:fld>
            <a:endParaRPr lang="en-GB" dirty="0"/>
          </a:p>
        </p:txBody>
      </p:sp>
      <p:pic>
        <p:nvPicPr>
          <p:cNvPr id="8" name="Afbeelding 7"/>
          <p:cNvPicPr>
            <a:picLocks noChangeAspect="1"/>
          </p:cNvPicPr>
          <p:nvPr userDrawn="1"/>
        </p:nvPicPr>
        <p:blipFill>
          <a:blip r:embed="rId16" cstate="email">
            <a:extLst>
              <a:ext uri="{28A0092B-C50C-407E-A947-70E740481C1C}">
                <a14:useLocalDpi xmlns:a14="http://schemas.microsoft.com/office/drawing/2010/main"/>
              </a:ext>
            </a:extLst>
          </a:blip>
          <a:stretch>
            <a:fillRect/>
          </a:stretch>
        </p:blipFill>
        <p:spPr>
          <a:xfrm>
            <a:off x="9192344" y="5733256"/>
            <a:ext cx="2880000" cy="1025280"/>
          </a:xfrm>
          <a:prstGeom prst="rect">
            <a:avLst/>
          </a:prstGeom>
        </p:spPr>
      </p:pic>
    </p:spTree>
    <p:extLst>
      <p:ext uri="{BB962C8B-B14F-4D97-AF65-F5344CB8AC3E}">
        <p14:creationId xmlns:p14="http://schemas.microsoft.com/office/powerpoint/2010/main" val="18925838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7" r:id="rId3"/>
    <p:sldLayoutId id="2147483658" r:id="rId4"/>
    <p:sldLayoutId id="2147483659" r:id="rId5"/>
    <p:sldLayoutId id="2147483660" r:id="rId6"/>
    <p:sldLayoutId id="2147483663" r:id="rId7"/>
    <p:sldLayoutId id="2147483664" r:id="rId8"/>
    <p:sldLayoutId id="2147483665" r:id="rId9"/>
    <p:sldLayoutId id="2147483651" r:id="rId10"/>
    <p:sldLayoutId id="2147483656" r:id="rId11"/>
    <p:sldLayoutId id="2147483655" r:id="rId12"/>
    <p:sldLayoutId id="2147483667" r:id="rId13"/>
    <p:sldLayoutId id="2147483666"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kumimoji="0" lang="nl-NL" sz="2800" b="1" i="0" u="none" strike="noStrike" kern="0" cap="none" spc="0" normalizeH="0" baseline="0" smtClean="0">
          <a:ln>
            <a:noFill/>
          </a:ln>
          <a:solidFill>
            <a:schemeClr val="accent1"/>
          </a:solidFill>
          <a:effectLst/>
          <a:uLnTx/>
          <a:uFillTx/>
          <a:latin typeface="+mj-lt"/>
          <a:ea typeface="+mj-ea"/>
          <a:cs typeface="+mj-cs"/>
        </a:defRPr>
      </a:lvl1pPr>
    </p:titleStyle>
    <p:bodyStyle>
      <a:lvl1pPr marL="228600" indent="-228600" algn="l" defTabSz="914400" rtl="0" eaLnBrk="1" latinLnBrk="0" hangingPunct="1">
        <a:lnSpc>
          <a:spcPct val="133000"/>
        </a:lnSpc>
        <a:spcBef>
          <a:spcPts val="0"/>
        </a:spcBef>
        <a:spcAft>
          <a:spcPts val="0"/>
        </a:spcAft>
        <a:buFont typeface="Arial" panose="020B0604020202020204" pitchFamily="34" charset="0"/>
        <a:buChar char="•"/>
        <a:defRPr sz="2000" kern="1200">
          <a:solidFill>
            <a:schemeClr val="tx2"/>
          </a:solidFill>
          <a:latin typeface="+mn-lt"/>
          <a:ea typeface="+mn-ea"/>
          <a:cs typeface="Arial" panose="020B0604020202020204" pitchFamily="34" charset="0"/>
        </a:defRPr>
      </a:lvl1pPr>
      <a:lvl2pPr marL="536575" indent="-263525" algn="l" defTabSz="914400" rtl="0" eaLnBrk="1" latinLnBrk="0" hangingPunct="1">
        <a:lnSpc>
          <a:spcPct val="133000"/>
        </a:lnSpc>
        <a:spcBef>
          <a:spcPts val="0"/>
        </a:spcBef>
        <a:spcAft>
          <a:spcPts val="0"/>
        </a:spcAft>
        <a:buFont typeface="Calibri" panose="020F0502020204030204" pitchFamily="34" charset="0"/>
        <a:buChar char="−"/>
        <a:defRPr sz="2000" kern="1200">
          <a:solidFill>
            <a:schemeClr val="tx2"/>
          </a:solidFill>
          <a:latin typeface="+mn-lt"/>
          <a:ea typeface="+mn-ea"/>
          <a:cs typeface="Arial" panose="020B0604020202020204" pitchFamily="34" charset="0"/>
        </a:defRPr>
      </a:lvl2pPr>
      <a:lvl3pPr marL="809625" indent="-273050" algn="l" defTabSz="914400" rtl="0" eaLnBrk="1" latinLnBrk="0" hangingPunct="1">
        <a:lnSpc>
          <a:spcPct val="133000"/>
        </a:lnSpc>
        <a:spcBef>
          <a:spcPts val="0"/>
        </a:spcBef>
        <a:spcAft>
          <a:spcPts val="0"/>
        </a:spcAft>
        <a:buFont typeface="Calibri" panose="020F0502020204030204" pitchFamily="34" charset="0"/>
        <a:buChar char="−"/>
        <a:defRPr sz="2000" kern="1200">
          <a:solidFill>
            <a:schemeClr val="tx2"/>
          </a:solidFill>
          <a:latin typeface="+mn-lt"/>
          <a:ea typeface="+mn-ea"/>
          <a:cs typeface="Arial" panose="020B0604020202020204" pitchFamily="34" charset="0"/>
        </a:defRPr>
      </a:lvl3pPr>
      <a:lvl4pPr marL="1073150" indent="-263525" algn="l" defTabSz="914400" rtl="0" eaLnBrk="1" latinLnBrk="0" hangingPunct="1">
        <a:lnSpc>
          <a:spcPct val="133000"/>
        </a:lnSpc>
        <a:spcBef>
          <a:spcPts val="0"/>
        </a:spcBef>
        <a:spcAft>
          <a:spcPts val="0"/>
        </a:spcAft>
        <a:buFont typeface="Calibri" panose="020F0502020204030204" pitchFamily="34" charset="0"/>
        <a:buChar char="−"/>
        <a:defRPr sz="2000" kern="1200">
          <a:solidFill>
            <a:schemeClr val="tx2"/>
          </a:solidFill>
          <a:latin typeface="+mn-lt"/>
          <a:ea typeface="+mn-ea"/>
          <a:cs typeface="Arial" panose="020B0604020202020204" pitchFamily="34" charset="0"/>
        </a:defRPr>
      </a:lvl4pPr>
      <a:lvl5pPr marL="1344613" indent="-271463" algn="l" defTabSz="914400" rtl="0" eaLnBrk="1" latinLnBrk="0" hangingPunct="1">
        <a:lnSpc>
          <a:spcPct val="133000"/>
        </a:lnSpc>
        <a:spcBef>
          <a:spcPts val="0"/>
        </a:spcBef>
        <a:spcAft>
          <a:spcPts val="0"/>
        </a:spcAft>
        <a:buFont typeface="Calibri" panose="020F0502020204030204" pitchFamily="34" charset="0"/>
        <a:buChar char="−"/>
        <a:defRPr sz="200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5.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13.jpeg"/><Relationship Id="rId7" Type="http://schemas.openxmlformats.org/officeDocument/2006/relationships/diagramQuickStyle" Target="../diagrams/quickStyle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27.jpeg"/><Relationship Id="rId9" Type="http://schemas.microsoft.com/office/2007/relationships/diagramDrawing" Target="../diagrams/drawing4.xml"/></Relationships>
</file>

<file path=ppt/slides/_rels/slide11.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3.jpeg"/><Relationship Id="rId7" Type="http://schemas.openxmlformats.org/officeDocument/2006/relationships/diagramColors" Target="../diagrams/colors5.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hyperlink" Target="https://spcodex.wiki/wiki/File:Twitter_Logo_Blue.svg" TargetMode="External"/><Relationship Id="rId5" Type="http://schemas.openxmlformats.org/officeDocument/2006/relationships/image" Target="../media/image29.png"/><Relationship Id="rId4" Type="http://schemas.openxmlformats.org/officeDocument/2006/relationships/image" Target="../media/image28.svg"/></Relationships>
</file>

<file path=ppt/slides/_rels/slide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21.png"/><Relationship Id="rId18" Type="http://schemas.openxmlformats.org/officeDocument/2006/relationships/hyperlink" Target="https://www.podfeet.com/blog/2016/09/new-irc-server-part-one/" TargetMode="External"/><Relationship Id="rId3" Type="http://schemas.openxmlformats.org/officeDocument/2006/relationships/image" Target="../media/image13.jpeg"/><Relationship Id="rId7" Type="http://schemas.openxmlformats.org/officeDocument/2006/relationships/diagramColors" Target="../diagrams/colors1.xml"/><Relationship Id="rId12" Type="http://schemas.openxmlformats.org/officeDocument/2006/relationships/hyperlink" Target="https://spcodex.wiki/wiki/File:Twitter_Logo_Blue.svg" TargetMode="External"/><Relationship Id="rId17" Type="http://schemas.openxmlformats.org/officeDocument/2006/relationships/image" Target="../media/image23.png"/><Relationship Id="rId2" Type="http://schemas.openxmlformats.org/officeDocument/2006/relationships/notesSlide" Target="../notesSlides/notesSlide2.xml"/><Relationship Id="rId16" Type="http://schemas.openxmlformats.org/officeDocument/2006/relationships/hyperlink" Target="https://www.deviantart.com/mrkarianov/art/Telegram-Icon-712622490" TargetMode="External"/><Relationship Id="rId1" Type="http://schemas.openxmlformats.org/officeDocument/2006/relationships/slideLayout" Target="../slideLayouts/slideLayout2.xml"/><Relationship Id="rId6" Type="http://schemas.openxmlformats.org/officeDocument/2006/relationships/diagramQuickStyle" Target="../diagrams/quickStyle1.xml"/><Relationship Id="rId11" Type="http://schemas.openxmlformats.org/officeDocument/2006/relationships/image" Target="../media/image20.png"/><Relationship Id="rId5" Type="http://schemas.openxmlformats.org/officeDocument/2006/relationships/diagramLayout" Target="../diagrams/layout1.xml"/><Relationship Id="rId15" Type="http://schemas.openxmlformats.org/officeDocument/2006/relationships/image" Target="../media/image22.png"/><Relationship Id="rId10" Type="http://schemas.openxmlformats.org/officeDocument/2006/relationships/image" Target="../media/image19.svg"/><Relationship Id="rId4" Type="http://schemas.openxmlformats.org/officeDocument/2006/relationships/diagramData" Target="../diagrams/data1.xml"/><Relationship Id="rId9" Type="http://schemas.openxmlformats.org/officeDocument/2006/relationships/image" Target="../media/image18.png"/><Relationship Id="rId14" Type="http://schemas.openxmlformats.org/officeDocument/2006/relationships/hyperlink" Target="http://fhlogo.blogspot.com/2011/03/facebook.htm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13.jpeg"/><Relationship Id="rId7" Type="http://schemas.openxmlformats.org/officeDocument/2006/relationships/diagramLayout" Target="../diagrams/layout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Data" Target="../diagrams/data2.xml"/><Relationship Id="rId5" Type="http://schemas.microsoft.com/office/2007/relationships/hdphoto" Target="../media/hdphoto4.wdp"/><Relationship Id="rId10" Type="http://schemas.microsoft.com/office/2007/relationships/diagramDrawing" Target="../diagrams/drawing2.xml"/><Relationship Id="rId4" Type="http://schemas.openxmlformats.org/officeDocument/2006/relationships/image" Target="../media/image25.png"/><Relationship Id="rId9" Type="http://schemas.openxmlformats.org/officeDocument/2006/relationships/diagramColors" Target="../diagrams/colors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13.jpeg"/><Relationship Id="rId7" Type="http://schemas.openxmlformats.org/officeDocument/2006/relationships/diagramQuickStyle" Target="../diagrams/quickStyle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26.png"/><Relationship Id="rId9" Type="http://schemas.microsoft.com/office/2007/relationships/diagramDrawing" Target="../diagrams/drawing3.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6790" y="5016636"/>
            <a:ext cx="5329210" cy="1334211"/>
          </a:xfrm>
          <a:noFill/>
        </p:spPr>
        <p:txBody>
          <a:bodyPr/>
          <a:lstStyle/>
          <a:p>
            <a:pPr>
              <a:lnSpc>
                <a:spcPct val="150000"/>
              </a:lnSpc>
            </a:pPr>
            <a:r>
              <a:rPr lang="en-US" sz="2400" dirty="0">
                <a:solidFill>
                  <a:schemeClr val="accent1">
                    <a:lumMod val="20000"/>
                    <a:lumOff val="80000"/>
                  </a:schemeClr>
                </a:solidFill>
                <a:latin typeface="+mn-lt"/>
              </a:rPr>
              <a:t>Marco Romagna</a:t>
            </a:r>
            <a:br>
              <a:rPr lang="en-US" sz="2000" b="0" dirty="0">
                <a:solidFill>
                  <a:schemeClr val="accent1">
                    <a:lumMod val="20000"/>
                    <a:lumOff val="80000"/>
                  </a:schemeClr>
                </a:solidFill>
              </a:rPr>
            </a:br>
            <a:r>
              <a:rPr lang="en-US" sz="1800" b="0" dirty="0">
                <a:solidFill>
                  <a:schemeClr val="accent1">
                    <a:lumMod val="20000"/>
                    <a:lumOff val="80000"/>
                  </a:schemeClr>
                </a:solidFill>
                <a:latin typeface="+mn-lt"/>
              </a:rPr>
              <a:t>-</a:t>
            </a:r>
            <a:r>
              <a:rPr lang="en-US" sz="1600" b="0" dirty="0">
                <a:solidFill>
                  <a:schemeClr val="accent1">
                    <a:lumMod val="20000"/>
                    <a:lumOff val="80000"/>
                  </a:schemeClr>
                </a:solidFill>
                <a:latin typeface="+mn-lt"/>
              </a:rPr>
              <a:t>Lecturer The Hague University of Applied Sciences</a:t>
            </a:r>
            <a:br>
              <a:rPr lang="en-US" sz="1600" b="0" dirty="0">
                <a:solidFill>
                  <a:schemeClr val="accent1">
                    <a:lumMod val="20000"/>
                    <a:lumOff val="80000"/>
                  </a:schemeClr>
                </a:solidFill>
                <a:latin typeface="+mn-lt"/>
              </a:rPr>
            </a:br>
            <a:r>
              <a:rPr lang="en-US" sz="1600" b="0" dirty="0">
                <a:solidFill>
                  <a:schemeClr val="accent1">
                    <a:lumMod val="20000"/>
                    <a:lumOff val="80000"/>
                  </a:schemeClr>
                </a:solidFill>
                <a:latin typeface="+mn-lt"/>
              </a:rPr>
              <a:t>-PhD candidate Leiden University</a:t>
            </a:r>
            <a:endParaRPr lang="en-US" sz="2000" b="0" dirty="0">
              <a:solidFill>
                <a:schemeClr val="accent1">
                  <a:lumMod val="20000"/>
                  <a:lumOff val="80000"/>
                </a:schemeClr>
              </a:solidFill>
              <a:latin typeface="+mn-lt"/>
            </a:endParaRPr>
          </a:p>
        </p:txBody>
      </p:sp>
      <p:sp>
        <p:nvSpPr>
          <p:cNvPr id="5" name="Title 1">
            <a:extLst>
              <a:ext uri="{FF2B5EF4-FFF2-40B4-BE49-F238E27FC236}">
                <a16:creationId xmlns:a16="http://schemas.microsoft.com/office/drawing/2014/main" id="{A3B3480A-A6CB-4E79-A531-389EF314A06D}"/>
              </a:ext>
            </a:extLst>
          </p:cNvPr>
          <p:cNvSpPr txBox="1">
            <a:spLocks/>
          </p:cNvSpPr>
          <p:nvPr/>
        </p:nvSpPr>
        <p:spPr>
          <a:xfrm>
            <a:off x="1559496" y="980728"/>
            <a:ext cx="6192688" cy="1924629"/>
          </a:xfrm>
          <a:prstGeom prst="rect">
            <a:avLst/>
          </a:prstGeom>
        </p:spPr>
        <p:txBody>
          <a:bodyPr vert="horz" wrap="square" lIns="0" tIns="40640" rIns="0" bIns="0" rtlCol="0" anchor="b">
            <a:spAutoFit/>
          </a:bodyPr>
          <a:lstStyle>
            <a:lvl1pPr algn="l" defTabSz="914400" rtl="0" eaLnBrk="1" latinLnBrk="0" hangingPunct="1">
              <a:lnSpc>
                <a:spcPct val="90000"/>
              </a:lnSpc>
              <a:spcBef>
                <a:spcPct val="0"/>
              </a:spcBef>
              <a:buNone/>
              <a:defRPr kumimoji="0" lang="nl-NL" sz="2800" b="1" i="0" u="none" strike="noStrike" kern="0" cap="none" spc="0" normalizeH="0" baseline="0" smtClean="0">
                <a:ln>
                  <a:noFill/>
                </a:ln>
                <a:solidFill>
                  <a:schemeClr val="accent1"/>
                </a:solidFill>
                <a:effectLst/>
                <a:uLnTx/>
                <a:uFillTx/>
                <a:latin typeface="+mj-lt"/>
                <a:ea typeface="+mj-ea"/>
                <a:cs typeface="+mj-cs"/>
              </a:defRPr>
            </a:lvl1pPr>
          </a:lstStyle>
          <a:p>
            <a:r>
              <a:rPr lang="en-US" sz="3200" dirty="0">
                <a:solidFill>
                  <a:schemeClr val="bg1"/>
                </a:solidFill>
              </a:rPr>
              <a:t>BECOMING A HACKTIVIST</a:t>
            </a:r>
          </a:p>
          <a:p>
            <a:endParaRPr lang="en-US" sz="3200" dirty="0">
              <a:solidFill>
                <a:schemeClr val="bg1"/>
              </a:solidFill>
            </a:endParaRPr>
          </a:p>
          <a:p>
            <a:r>
              <a:rPr lang="en-US" sz="2400" i="1" dirty="0">
                <a:solidFill>
                  <a:schemeClr val="bg1"/>
                </a:solidFill>
              </a:rPr>
              <a:t>Examining the motivations and the processes that prompt an individual  to engage in hacktivism </a:t>
            </a:r>
          </a:p>
        </p:txBody>
      </p:sp>
      <p:sp>
        <p:nvSpPr>
          <p:cNvPr id="6" name="Title 1">
            <a:extLst>
              <a:ext uri="{FF2B5EF4-FFF2-40B4-BE49-F238E27FC236}">
                <a16:creationId xmlns:a16="http://schemas.microsoft.com/office/drawing/2014/main" id="{2E42E425-E1CC-4259-862F-0947F783387B}"/>
              </a:ext>
            </a:extLst>
          </p:cNvPr>
          <p:cNvSpPr txBox="1">
            <a:spLocks/>
          </p:cNvSpPr>
          <p:nvPr/>
        </p:nvSpPr>
        <p:spPr>
          <a:xfrm>
            <a:off x="4439816" y="3459359"/>
            <a:ext cx="3960440" cy="982833"/>
          </a:xfrm>
          <a:prstGeom prst="rect">
            <a:avLst/>
          </a:prstGeom>
        </p:spPr>
        <p:txBody>
          <a:bodyPr vert="horz" wrap="square" lIns="0" tIns="40640" rIns="0" bIns="0" rtlCol="0" anchor="b">
            <a:spAutoFit/>
          </a:bodyPr>
          <a:lstStyle>
            <a:lvl1pPr algn="l" defTabSz="914400" rtl="0" eaLnBrk="1" latinLnBrk="0" hangingPunct="1">
              <a:lnSpc>
                <a:spcPct val="90000"/>
              </a:lnSpc>
              <a:spcBef>
                <a:spcPct val="0"/>
              </a:spcBef>
              <a:buNone/>
              <a:defRPr kumimoji="0" lang="nl-NL" sz="2800" b="1" i="0" u="none" strike="noStrike" kern="0" cap="none" spc="0" normalizeH="0" baseline="0" smtClean="0">
                <a:ln>
                  <a:noFill/>
                </a:ln>
                <a:solidFill>
                  <a:schemeClr val="accent1"/>
                </a:solidFill>
                <a:effectLst/>
                <a:uLnTx/>
                <a:uFillTx/>
                <a:latin typeface="+mj-lt"/>
                <a:ea typeface="+mj-ea"/>
                <a:cs typeface="+mj-cs"/>
              </a:defRPr>
            </a:lvl1pPr>
          </a:lstStyle>
          <a:p>
            <a:r>
              <a:rPr lang="en-US" sz="4000" dirty="0"/>
              <a:t>NVC 2022</a:t>
            </a:r>
          </a:p>
          <a:p>
            <a:r>
              <a:rPr lang="en-US" dirty="0"/>
              <a:t>17</a:t>
            </a:r>
            <a:r>
              <a:rPr lang="en-US" baseline="30000" dirty="0"/>
              <a:t>th</a:t>
            </a:r>
            <a:r>
              <a:rPr lang="en-US" dirty="0"/>
              <a:t> June</a:t>
            </a:r>
            <a:endParaRPr lang="en-US" sz="3200" dirty="0"/>
          </a:p>
        </p:txBody>
      </p:sp>
      <p:pic>
        <p:nvPicPr>
          <p:cNvPr id="7" name="Picture 6" descr="Text&#10;&#10;Description automatically generated">
            <a:extLst>
              <a:ext uri="{FF2B5EF4-FFF2-40B4-BE49-F238E27FC236}">
                <a16:creationId xmlns:a16="http://schemas.microsoft.com/office/drawing/2014/main" id="{6CF7C677-FDAC-4E6D-B99A-31C7A0171DF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552384" y="-99392"/>
            <a:ext cx="2418593" cy="1335027"/>
          </a:xfrm>
          <a:prstGeom prst="rect">
            <a:avLst/>
          </a:prstGeom>
        </p:spPr>
      </p:pic>
      <p:sp>
        <p:nvSpPr>
          <p:cNvPr id="4" name="Rectangle 3">
            <a:extLst>
              <a:ext uri="{FF2B5EF4-FFF2-40B4-BE49-F238E27FC236}">
                <a16:creationId xmlns:a16="http://schemas.microsoft.com/office/drawing/2014/main" id="{0EFF09A6-1B63-4E3E-8297-D858B4E2A577}"/>
              </a:ext>
            </a:extLst>
          </p:cNvPr>
          <p:cNvSpPr/>
          <p:nvPr/>
        </p:nvSpPr>
        <p:spPr>
          <a:xfrm>
            <a:off x="1487488" y="348447"/>
            <a:ext cx="6552728" cy="6100388"/>
          </a:xfrm>
          <a:prstGeom prst="rect">
            <a:avLst/>
          </a:prstGeom>
        </p:spPr>
        <p:txBody>
          <a:bodyPr wrap="square">
            <a:spAutoFit/>
          </a:bodyPr>
          <a:lstStyle/>
          <a:p>
            <a:pPr>
              <a:lnSpc>
                <a:spcPct val="200000"/>
              </a:lnSpc>
            </a:pPr>
            <a:r>
              <a:rPr lang="en-US" i="1" dirty="0">
                <a:solidFill>
                  <a:schemeClr val="bg1"/>
                </a:solidFill>
              </a:rPr>
              <a:t>What motivated me was seeing a corrupt capitalistic world around me, the greed and lack of generosity that permeates the world is appalling and is the negation that drives many of us to want answers for ourselves and answers to give the uninformed public. This corrupt vulnerable system we want patched. We also see denying a monolithic corporation or government's servers connection to the internet as a form of power that promotes power to the people as a non-violent protest, a deliberate attack to elitism/fascism. I identify as an individual that uses "methods" to be a voice for the voiceless and to bring justice to those who have received none.</a:t>
            </a:r>
          </a:p>
        </p:txBody>
      </p:sp>
      <p:pic>
        <p:nvPicPr>
          <p:cNvPr id="8" name="muse-Uprising lyrics">
            <a:hlinkClick r:id="" action="ppaction://media"/>
            <a:extLst>
              <a:ext uri="{FF2B5EF4-FFF2-40B4-BE49-F238E27FC236}">
                <a16:creationId xmlns:a16="http://schemas.microsoft.com/office/drawing/2014/main" id="{170504C0-D750-4E8C-83BC-9B7376739204}"/>
              </a:ext>
            </a:extLst>
          </p:cNvPr>
          <p:cNvPicPr>
            <a:picLocks noChangeAspect="1"/>
          </p:cNvPicPr>
          <p:nvPr>
            <a:audioFile r:link="rId1"/>
            <p:extLst>
              <p:ext uri="{DAA4B4D4-6D71-4841-9C94-3DE7FCFB9230}">
                <p14:media xmlns:p14="http://schemas.microsoft.com/office/powerpoint/2010/main" r:embed="rId2">
                  <p14:trim st="159800" end="24577.9591"/>
                  <p14:fade in="4000" out="12000"/>
                </p14:media>
              </p:ext>
            </p:extLst>
          </p:nvPr>
        </p:nvPicPr>
        <p:blipFill>
          <a:blip r:embed="rId7"/>
          <a:stretch>
            <a:fillRect/>
          </a:stretch>
        </p:blipFill>
        <p:spPr>
          <a:xfrm>
            <a:off x="11292953" y="5229200"/>
            <a:ext cx="347663" cy="347663"/>
          </a:xfrm>
          <a:prstGeom prst="rect">
            <a:avLst/>
          </a:prstGeom>
        </p:spPr>
      </p:pic>
    </p:spTree>
    <p:extLst>
      <p:ext uri="{BB962C8B-B14F-4D97-AF65-F5344CB8AC3E}">
        <p14:creationId xmlns:p14="http://schemas.microsoft.com/office/powerpoint/2010/main" val="4178427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6200" fill="hold"/>
                                        <p:tgtEl>
                                          <p:spTgt spid="8"/>
                                        </p:tgtEl>
                                      </p:cBhvr>
                                    </p:cmd>
                                  </p:childTnLst>
                                </p:cTn>
                              </p:par>
                              <p:par>
                                <p:cTn id="7" presetID="22" presetClass="entr" presetSubtype="1"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wipe(up)">
                                      <p:cBhvr>
                                        <p:cTn id="9" dur="23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grpId="1" nodeType="clickEffect">
                                  <p:stCondLst>
                                    <p:cond delay="0"/>
                                  </p:stCondLst>
                                  <p:childTnLst>
                                    <p:animEffect transition="out" filter="fade">
                                      <p:cBhvr>
                                        <p:cTn id="13" dur="2000"/>
                                        <p:tgtEl>
                                          <p:spTgt spid="4"/>
                                        </p:tgtEl>
                                      </p:cBhvr>
                                    </p:animEffect>
                                    <p:set>
                                      <p:cBhvr>
                                        <p:cTn id="14" dur="1" fill="hold">
                                          <p:stCondLst>
                                            <p:cond delay="1999"/>
                                          </p:stCondLst>
                                        </p:cTn>
                                        <p:tgtEl>
                                          <p:spTgt spid="4"/>
                                        </p:tgtEl>
                                        <p:attrNameLst>
                                          <p:attrName>style.visibility</p:attrName>
                                        </p:attrNameLst>
                                      </p:cBhvr>
                                      <p:to>
                                        <p:strVal val="hidden"/>
                                      </p:to>
                                    </p:set>
                                  </p:childTnLst>
                                </p:cTn>
                              </p:par>
                            </p:childTnLst>
                          </p:cTn>
                        </p:par>
                        <p:par>
                          <p:cTn id="15" fill="hold">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25" fill="hold" display="0">
                  <p:stCondLst>
                    <p:cond delay="indefinite"/>
                  </p:stCondLst>
                  <p:endCondLst>
                    <p:cond evt="onStopAudio" delay="0">
                      <p:tgtEl>
                        <p:sldTgt/>
                      </p:tgtEl>
                    </p:cond>
                  </p:endCondLst>
                </p:cTn>
                <p:tgtEl>
                  <p:spTgt spid="8"/>
                </p:tgtEl>
              </p:cMediaNode>
            </p:audio>
          </p:childTnLst>
        </p:cTn>
      </p:par>
    </p:tnLst>
    <p:bldLst>
      <p:bldP spid="2" grpId="0"/>
      <p:bldP spid="5" grpId="0"/>
      <p:bldP spid="6" grpId="0"/>
      <p:bldP spid="4" grpId="0"/>
      <p:bldP spid="4" grpId="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0000"/>
            <a:lum/>
          </a:blip>
          <a:srcRect/>
          <a:stretch>
            <a:fillRect t="-6000" b="-6000"/>
          </a:stretch>
        </a:blipFill>
        <a:effectLst/>
      </p:bgPr>
    </p:bg>
    <p:spTree>
      <p:nvGrpSpPr>
        <p:cNvPr id="1" name=""/>
        <p:cNvGrpSpPr/>
        <p:nvPr/>
      </p:nvGrpSpPr>
      <p:grpSpPr>
        <a:xfrm>
          <a:off x="0" y="0"/>
          <a:ext cx="0" cy="0"/>
          <a:chOff x="0" y="0"/>
          <a:chExt cx="0" cy="0"/>
        </a:xfrm>
      </p:grpSpPr>
      <p:sp>
        <p:nvSpPr>
          <p:cNvPr id="5" name="Tijdelijke aanduiding voor dianummer 4"/>
          <p:cNvSpPr>
            <a:spLocks noGrp="1"/>
          </p:cNvSpPr>
          <p:nvPr>
            <p:ph type="sldNum" sz="quarter" idx="4"/>
          </p:nvPr>
        </p:nvSpPr>
        <p:spPr/>
        <p:txBody>
          <a:bodyPr/>
          <a:lstStyle/>
          <a:p>
            <a:pPr marL="25400">
              <a:lnSpc>
                <a:spcPts val="1425"/>
              </a:lnSpc>
            </a:pPr>
            <a:fld id="{68BC35B1-DB37-4D69-B23B-4C9E9B475BB5}" type="slidenum">
              <a:rPr lang="en-GB" smtClean="0"/>
              <a:pPr marL="25400">
                <a:lnSpc>
                  <a:spcPts val="1425"/>
                </a:lnSpc>
              </a:pPr>
              <a:t>10</a:t>
            </a:fld>
            <a:endParaRPr lang="en-GB" dirty="0"/>
          </a:p>
        </p:txBody>
      </p:sp>
      <p:sp>
        <p:nvSpPr>
          <p:cNvPr id="13" name="Titel 1"/>
          <p:cNvSpPr txBox="1">
            <a:spLocks/>
          </p:cNvSpPr>
          <p:nvPr/>
        </p:nvSpPr>
        <p:spPr>
          <a:xfrm>
            <a:off x="1511717" y="674311"/>
            <a:ext cx="9624843" cy="428835"/>
          </a:xfrm>
          <a:prstGeom prst="rect">
            <a:avLst/>
          </a:prstGeom>
        </p:spPr>
        <p:txBody>
          <a:bodyPr vert="horz" wrap="square" lIns="0" tIns="40640" rIns="0" bIns="0" rtlCol="0" anchor="b">
            <a:spAutoFit/>
          </a:bodyPr>
          <a:lstStyle>
            <a:lvl1pPr algn="l" defTabSz="914400" rtl="0" eaLnBrk="1" latinLnBrk="0" hangingPunct="1">
              <a:lnSpc>
                <a:spcPct val="90000"/>
              </a:lnSpc>
              <a:spcBef>
                <a:spcPct val="0"/>
              </a:spcBef>
              <a:buNone/>
              <a:defRPr kumimoji="0" lang="nl-NL" sz="2800" b="1" i="0" u="none" strike="noStrike" kern="0" cap="none" spc="0" normalizeH="0" baseline="0" smtClean="0">
                <a:ln>
                  <a:noFill/>
                </a:ln>
                <a:solidFill>
                  <a:schemeClr val="accent1"/>
                </a:solidFill>
                <a:effectLst/>
                <a:uLnTx/>
                <a:uFillTx/>
                <a:latin typeface="+mj-lt"/>
                <a:ea typeface="+mj-ea"/>
                <a:cs typeface="+mj-cs"/>
              </a:defRPr>
            </a:lvl1pPr>
          </a:lstStyle>
          <a:p>
            <a:r>
              <a:rPr lang="en-US" dirty="0"/>
              <a:t>PERCEIVED EFFICACY</a:t>
            </a:r>
          </a:p>
        </p:txBody>
      </p:sp>
      <p:pic>
        <p:nvPicPr>
          <p:cNvPr id="3" name="Picture 2" descr="A picture containing text, blackboard&#10;&#10;Description automatically generated">
            <a:extLst>
              <a:ext uri="{FF2B5EF4-FFF2-40B4-BE49-F238E27FC236}">
                <a16:creationId xmlns:a16="http://schemas.microsoft.com/office/drawing/2014/main" id="{1E9EFB28-FEF5-4C17-8BC8-88380A28BA1D}"/>
              </a:ext>
            </a:extLst>
          </p:cNvPr>
          <p:cNvPicPr>
            <a:picLocks noChangeAspect="1"/>
          </p:cNvPicPr>
          <p:nvPr/>
        </p:nvPicPr>
        <p:blipFill>
          <a:blip r:embed="rId4"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551384" y="2564904"/>
            <a:ext cx="4186127" cy="2664296"/>
          </a:xfrm>
          <a:prstGeom prst="rect">
            <a:avLst/>
          </a:prstGeom>
          <a:ln>
            <a:noFill/>
          </a:ln>
          <a:effectLst>
            <a:softEdge rad="38100"/>
          </a:effectLst>
        </p:spPr>
      </p:pic>
      <p:graphicFrame>
        <p:nvGraphicFramePr>
          <p:cNvPr id="6" name="Diagram 5">
            <a:extLst>
              <a:ext uri="{FF2B5EF4-FFF2-40B4-BE49-F238E27FC236}">
                <a16:creationId xmlns:a16="http://schemas.microsoft.com/office/drawing/2014/main" id="{EA2A356C-4048-4538-BA3F-4E4F2E49134E}"/>
              </a:ext>
            </a:extLst>
          </p:cNvPr>
          <p:cNvGraphicFramePr/>
          <p:nvPr>
            <p:extLst>
              <p:ext uri="{D42A27DB-BD31-4B8C-83A1-F6EECF244321}">
                <p14:modId xmlns:p14="http://schemas.microsoft.com/office/powerpoint/2010/main" val="1082324480"/>
              </p:ext>
            </p:extLst>
          </p:nvPr>
        </p:nvGraphicFramePr>
        <p:xfrm>
          <a:off x="4943872" y="1628801"/>
          <a:ext cx="6695443" cy="432499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840864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0000"/>
            <a:lum/>
          </a:blip>
          <a:srcRect/>
          <a:stretch>
            <a:fillRect t="-6000" b="-6000"/>
          </a:stretch>
        </a:blipFill>
        <a:effectLst/>
      </p:bgPr>
    </p:bg>
    <p:spTree>
      <p:nvGrpSpPr>
        <p:cNvPr id="1" name=""/>
        <p:cNvGrpSpPr/>
        <p:nvPr/>
      </p:nvGrpSpPr>
      <p:grpSpPr>
        <a:xfrm>
          <a:off x="0" y="0"/>
          <a:ext cx="0" cy="0"/>
          <a:chOff x="0" y="0"/>
          <a:chExt cx="0" cy="0"/>
        </a:xfrm>
      </p:grpSpPr>
      <p:sp>
        <p:nvSpPr>
          <p:cNvPr id="5" name="Tijdelijke aanduiding voor dianummer 4"/>
          <p:cNvSpPr>
            <a:spLocks noGrp="1"/>
          </p:cNvSpPr>
          <p:nvPr>
            <p:ph type="sldNum" sz="quarter" idx="4"/>
          </p:nvPr>
        </p:nvSpPr>
        <p:spPr/>
        <p:txBody>
          <a:bodyPr/>
          <a:lstStyle/>
          <a:p>
            <a:pPr marL="25400">
              <a:lnSpc>
                <a:spcPts val="1425"/>
              </a:lnSpc>
            </a:pPr>
            <a:fld id="{68BC35B1-DB37-4D69-B23B-4C9E9B475BB5}" type="slidenum">
              <a:rPr lang="en-GB" smtClean="0"/>
              <a:pPr marL="25400">
                <a:lnSpc>
                  <a:spcPts val="1425"/>
                </a:lnSpc>
              </a:pPr>
              <a:t>11</a:t>
            </a:fld>
            <a:endParaRPr lang="en-GB" dirty="0"/>
          </a:p>
        </p:txBody>
      </p:sp>
      <p:sp>
        <p:nvSpPr>
          <p:cNvPr id="20" name="TextBox 19"/>
          <p:cNvSpPr txBox="1"/>
          <p:nvPr/>
        </p:nvSpPr>
        <p:spPr>
          <a:xfrm>
            <a:off x="9696400" y="1949026"/>
            <a:ext cx="1944216" cy="1938992"/>
          </a:xfrm>
          <a:prstGeom prst="rect">
            <a:avLst/>
          </a:prstGeom>
          <a:noFill/>
        </p:spPr>
        <p:txBody>
          <a:bodyPr wrap="square" rtlCol="0">
            <a:spAutoFit/>
          </a:bodyPr>
          <a:lstStyle/>
          <a:p>
            <a:pPr algn="ctr"/>
            <a:r>
              <a:rPr lang="en-US" sz="2000" dirty="0">
                <a:solidFill>
                  <a:srgbClr val="213343"/>
                </a:solidFill>
                <a:latin typeface="+mj-lt"/>
              </a:rPr>
              <a:t>Social Identity Model of Collective Action (SIMCA)</a:t>
            </a:r>
          </a:p>
        </p:txBody>
      </p:sp>
      <p:graphicFrame>
        <p:nvGraphicFramePr>
          <p:cNvPr id="2" name="Diagram 1"/>
          <p:cNvGraphicFramePr/>
          <p:nvPr>
            <p:extLst>
              <p:ext uri="{D42A27DB-BD31-4B8C-83A1-F6EECF244321}">
                <p14:modId xmlns:p14="http://schemas.microsoft.com/office/powerpoint/2010/main" val="692600923"/>
              </p:ext>
            </p:extLst>
          </p:nvPr>
        </p:nvGraphicFramePr>
        <p:xfrm>
          <a:off x="119336" y="1178685"/>
          <a:ext cx="9793088"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itel 1">
            <a:extLst>
              <a:ext uri="{FF2B5EF4-FFF2-40B4-BE49-F238E27FC236}">
                <a16:creationId xmlns:a16="http://schemas.microsoft.com/office/drawing/2014/main" id="{CFD90BE2-843C-4F5C-BBC2-BDF259E077F4}"/>
              </a:ext>
            </a:extLst>
          </p:cNvPr>
          <p:cNvSpPr txBox="1">
            <a:spLocks/>
          </p:cNvSpPr>
          <p:nvPr/>
        </p:nvSpPr>
        <p:spPr>
          <a:xfrm>
            <a:off x="1511717" y="674311"/>
            <a:ext cx="9624843" cy="428835"/>
          </a:xfrm>
          <a:prstGeom prst="rect">
            <a:avLst/>
          </a:prstGeom>
        </p:spPr>
        <p:txBody>
          <a:bodyPr vert="horz" wrap="square" lIns="0" tIns="40640" rIns="0" bIns="0" rtlCol="0" anchor="b">
            <a:spAutoFit/>
          </a:bodyPr>
          <a:lstStyle>
            <a:lvl1pPr algn="l" defTabSz="914400" rtl="0" eaLnBrk="1" latinLnBrk="0" hangingPunct="1">
              <a:lnSpc>
                <a:spcPct val="90000"/>
              </a:lnSpc>
              <a:spcBef>
                <a:spcPct val="0"/>
              </a:spcBef>
              <a:buNone/>
              <a:defRPr kumimoji="0" lang="nl-NL" sz="2800" b="1" i="0" u="none" strike="noStrike" kern="0" cap="none" spc="0" normalizeH="0" baseline="0" smtClean="0">
                <a:ln>
                  <a:noFill/>
                </a:ln>
                <a:solidFill>
                  <a:schemeClr val="accent1"/>
                </a:solidFill>
                <a:effectLst/>
                <a:uLnTx/>
                <a:uFillTx/>
                <a:latin typeface="+mj-lt"/>
                <a:ea typeface="+mj-ea"/>
                <a:cs typeface="+mj-cs"/>
              </a:defRPr>
            </a:lvl1pPr>
          </a:lstStyle>
          <a:p>
            <a:r>
              <a:rPr lang="en-US" dirty="0"/>
              <a:t>ENGAGEMENT PROCESS</a:t>
            </a:r>
          </a:p>
        </p:txBody>
      </p:sp>
    </p:spTree>
    <p:extLst>
      <p:ext uri="{BB962C8B-B14F-4D97-AF65-F5344CB8AC3E}">
        <p14:creationId xmlns:p14="http://schemas.microsoft.com/office/powerpoint/2010/main" val="1207720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375" y="4365104"/>
            <a:ext cx="5329210" cy="2072875"/>
          </a:xfrm>
          <a:noFill/>
        </p:spPr>
        <p:txBody>
          <a:bodyPr/>
          <a:lstStyle/>
          <a:p>
            <a:pPr>
              <a:lnSpc>
                <a:spcPct val="150000"/>
              </a:lnSpc>
            </a:pPr>
            <a:r>
              <a:rPr lang="en-US" sz="2400" dirty="0">
                <a:solidFill>
                  <a:schemeClr val="accent1">
                    <a:lumMod val="20000"/>
                    <a:lumOff val="80000"/>
                  </a:schemeClr>
                </a:solidFill>
                <a:latin typeface="+mn-lt"/>
              </a:rPr>
              <a:t>Marco Romagna</a:t>
            </a:r>
            <a:br>
              <a:rPr lang="en-US" sz="2000" b="0" dirty="0">
                <a:solidFill>
                  <a:schemeClr val="accent1">
                    <a:lumMod val="20000"/>
                    <a:lumOff val="80000"/>
                  </a:schemeClr>
                </a:solidFill>
              </a:rPr>
            </a:br>
            <a:r>
              <a:rPr lang="en-US" sz="1800" b="0" dirty="0">
                <a:solidFill>
                  <a:schemeClr val="accent1">
                    <a:lumMod val="20000"/>
                    <a:lumOff val="80000"/>
                  </a:schemeClr>
                </a:solidFill>
                <a:latin typeface="+mn-lt"/>
              </a:rPr>
              <a:t>-</a:t>
            </a:r>
            <a:r>
              <a:rPr lang="en-US" sz="1600" b="0" dirty="0">
                <a:solidFill>
                  <a:schemeClr val="accent1">
                    <a:lumMod val="20000"/>
                    <a:lumOff val="80000"/>
                  </a:schemeClr>
                </a:solidFill>
                <a:latin typeface="+mn-lt"/>
              </a:rPr>
              <a:t>Lecturer The Hague University of Applied Sciences</a:t>
            </a:r>
            <a:br>
              <a:rPr lang="en-US" sz="1600" b="0" dirty="0">
                <a:solidFill>
                  <a:schemeClr val="accent1">
                    <a:lumMod val="20000"/>
                    <a:lumOff val="80000"/>
                  </a:schemeClr>
                </a:solidFill>
                <a:latin typeface="+mn-lt"/>
              </a:rPr>
            </a:br>
            <a:r>
              <a:rPr lang="en-US" sz="1600" b="0" dirty="0">
                <a:solidFill>
                  <a:schemeClr val="accent1">
                    <a:lumMod val="20000"/>
                    <a:lumOff val="80000"/>
                  </a:schemeClr>
                </a:solidFill>
                <a:latin typeface="+mn-lt"/>
              </a:rPr>
              <a:t>-PhD candidate Leiden University</a:t>
            </a:r>
            <a:br>
              <a:rPr lang="en-US" sz="1600" b="0" dirty="0">
                <a:solidFill>
                  <a:schemeClr val="accent1">
                    <a:lumMod val="20000"/>
                    <a:lumOff val="80000"/>
                  </a:schemeClr>
                </a:solidFill>
                <a:latin typeface="+mn-lt"/>
              </a:rPr>
            </a:br>
            <a:r>
              <a:rPr lang="en-US" sz="1600" b="0" dirty="0">
                <a:solidFill>
                  <a:schemeClr val="accent1">
                    <a:lumMod val="20000"/>
                    <a:lumOff val="80000"/>
                  </a:schemeClr>
                </a:solidFill>
                <a:latin typeface="+mn-lt"/>
              </a:rPr>
              <a:t>       m.romagna@hhs.nl</a:t>
            </a:r>
            <a:br>
              <a:rPr lang="en-US" sz="1600" b="0" dirty="0">
                <a:solidFill>
                  <a:schemeClr val="accent1">
                    <a:lumMod val="20000"/>
                    <a:lumOff val="80000"/>
                  </a:schemeClr>
                </a:solidFill>
                <a:latin typeface="+mn-lt"/>
              </a:rPr>
            </a:br>
            <a:r>
              <a:rPr lang="en-US" sz="1600" b="0" dirty="0">
                <a:solidFill>
                  <a:schemeClr val="accent1">
                    <a:lumMod val="20000"/>
                    <a:lumOff val="80000"/>
                  </a:schemeClr>
                </a:solidFill>
                <a:latin typeface="+mn-lt"/>
              </a:rPr>
              <a:t>       @</a:t>
            </a:r>
            <a:r>
              <a:rPr lang="en-US" sz="1600" b="0" dirty="0" err="1">
                <a:solidFill>
                  <a:schemeClr val="accent1">
                    <a:lumMod val="20000"/>
                    <a:lumOff val="80000"/>
                  </a:schemeClr>
                </a:solidFill>
                <a:latin typeface="+mn-lt"/>
              </a:rPr>
              <a:t>PHacktivism</a:t>
            </a:r>
            <a:r>
              <a:rPr lang="en-US" sz="1600" b="0" dirty="0">
                <a:solidFill>
                  <a:schemeClr val="accent1">
                    <a:lumMod val="20000"/>
                    <a:lumOff val="80000"/>
                  </a:schemeClr>
                </a:solidFill>
                <a:latin typeface="+mn-lt"/>
              </a:rPr>
              <a:t> @MarcoRomagna86</a:t>
            </a:r>
            <a:endParaRPr lang="en-US" sz="2000" b="0" dirty="0">
              <a:solidFill>
                <a:schemeClr val="accent1">
                  <a:lumMod val="20000"/>
                  <a:lumOff val="80000"/>
                </a:schemeClr>
              </a:solidFill>
              <a:latin typeface="+mn-lt"/>
            </a:endParaRPr>
          </a:p>
        </p:txBody>
      </p:sp>
      <p:pic>
        <p:nvPicPr>
          <p:cNvPr id="4" name="Graphic 3" descr="Email">
            <a:extLst>
              <a:ext uri="{FF2B5EF4-FFF2-40B4-BE49-F238E27FC236}">
                <a16:creationId xmlns:a16="http://schemas.microsoft.com/office/drawing/2014/main" id="{16231E9E-CEDB-41E3-A145-211B545BCA48}"/>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71216" y="5791565"/>
            <a:ext cx="340208" cy="340208"/>
          </a:xfrm>
          <a:prstGeom prst="rect">
            <a:avLst/>
          </a:prstGeom>
        </p:spPr>
      </p:pic>
      <p:pic>
        <p:nvPicPr>
          <p:cNvPr id="8" name="Picture 7" descr="Logo&#10;&#10;Description automatically generated">
            <a:extLst>
              <a:ext uri="{FF2B5EF4-FFF2-40B4-BE49-F238E27FC236}">
                <a16:creationId xmlns:a16="http://schemas.microsoft.com/office/drawing/2014/main" id="{87A64773-5495-4395-AC19-5D1FED2629AB}"/>
              </a:ext>
            </a:extLst>
          </p:cNvPr>
          <p:cNvPicPr>
            <a:picLocks noChangeAspect="1"/>
          </p:cNvPicPr>
          <p:nvPr/>
        </p:nvPicPr>
        <p:blipFill>
          <a:blip r:embed="rId5" cstate="email">
            <a:extLst>
              <a:ext uri="{28A0092B-C50C-407E-A947-70E740481C1C}">
                <a14:useLocalDpi xmlns:a14="http://schemas.microsoft.com/office/drawing/2010/main"/>
              </a:ext>
              <a:ext uri="{837473B0-CC2E-450A-ABE3-18F120FF3D39}">
                <a1611:picAttrSrcUrl xmlns:a1611="http://schemas.microsoft.com/office/drawing/2016/11/main" r:id="rId6"/>
              </a:ext>
            </a:extLst>
          </a:blip>
          <a:stretch>
            <a:fillRect/>
          </a:stretch>
        </p:blipFill>
        <p:spPr>
          <a:xfrm>
            <a:off x="551384" y="6143733"/>
            <a:ext cx="432048" cy="432048"/>
          </a:xfrm>
          <a:prstGeom prst="rect">
            <a:avLst/>
          </a:prstGeom>
        </p:spPr>
      </p:pic>
      <p:pic>
        <p:nvPicPr>
          <p:cNvPr id="9" name="Picture 8" descr="Text&#10;&#10;Description automatically generated">
            <a:extLst>
              <a:ext uri="{FF2B5EF4-FFF2-40B4-BE49-F238E27FC236}">
                <a16:creationId xmlns:a16="http://schemas.microsoft.com/office/drawing/2014/main" id="{2032AED0-70F6-4FBC-AF38-7F7C579DB075}"/>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552384" y="-99392"/>
            <a:ext cx="2418593" cy="1335027"/>
          </a:xfrm>
          <a:prstGeom prst="rect">
            <a:avLst/>
          </a:prstGeom>
        </p:spPr>
      </p:pic>
      <p:sp>
        <p:nvSpPr>
          <p:cNvPr id="10" name="Title 1">
            <a:extLst>
              <a:ext uri="{FF2B5EF4-FFF2-40B4-BE49-F238E27FC236}">
                <a16:creationId xmlns:a16="http://schemas.microsoft.com/office/drawing/2014/main" id="{60111B52-47CD-49ED-883A-A347E27C3C57}"/>
              </a:ext>
            </a:extLst>
          </p:cNvPr>
          <p:cNvSpPr txBox="1">
            <a:spLocks/>
          </p:cNvSpPr>
          <p:nvPr/>
        </p:nvSpPr>
        <p:spPr>
          <a:xfrm>
            <a:off x="1559496" y="980728"/>
            <a:ext cx="6192688" cy="1924629"/>
          </a:xfrm>
          <a:prstGeom prst="rect">
            <a:avLst/>
          </a:prstGeom>
        </p:spPr>
        <p:txBody>
          <a:bodyPr vert="horz" wrap="square" lIns="0" tIns="40640" rIns="0" bIns="0" rtlCol="0" anchor="b">
            <a:spAutoFit/>
          </a:bodyPr>
          <a:lstStyle>
            <a:lvl1pPr algn="l" defTabSz="914400" rtl="0" eaLnBrk="1" latinLnBrk="0" hangingPunct="1">
              <a:lnSpc>
                <a:spcPct val="90000"/>
              </a:lnSpc>
              <a:spcBef>
                <a:spcPct val="0"/>
              </a:spcBef>
              <a:buNone/>
              <a:defRPr kumimoji="0" lang="nl-NL" sz="2800" b="1" i="0" u="none" strike="noStrike" kern="0" cap="none" spc="0" normalizeH="0" baseline="0" smtClean="0">
                <a:ln>
                  <a:noFill/>
                </a:ln>
                <a:solidFill>
                  <a:schemeClr val="accent1"/>
                </a:solidFill>
                <a:effectLst/>
                <a:uLnTx/>
                <a:uFillTx/>
                <a:latin typeface="+mj-lt"/>
                <a:ea typeface="+mj-ea"/>
                <a:cs typeface="+mj-cs"/>
              </a:defRPr>
            </a:lvl1pPr>
          </a:lstStyle>
          <a:p>
            <a:r>
              <a:rPr lang="en-US" sz="3200" dirty="0">
                <a:solidFill>
                  <a:schemeClr val="bg1"/>
                </a:solidFill>
              </a:rPr>
              <a:t>BECOMING A HACKTIVIST</a:t>
            </a:r>
          </a:p>
          <a:p>
            <a:endParaRPr lang="en-US" sz="3200" dirty="0">
              <a:solidFill>
                <a:schemeClr val="bg1"/>
              </a:solidFill>
            </a:endParaRPr>
          </a:p>
          <a:p>
            <a:r>
              <a:rPr lang="en-US" sz="2400" i="1" dirty="0">
                <a:solidFill>
                  <a:schemeClr val="bg1"/>
                </a:solidFill>
              </a:rPr>
              <a:t>Examining the motivations and the processes that prompt an individual  to engage in hacktivism </a:t>
            </a:r>
          </a:p>
        </p:txBody>
      </p:sp>
      <p:sp>
        <p:nvSpPr>
          <p:cNvPr id="11" name="Title 1">
            <a:extLst>
              <a:ext uri="{FF2B5EF4-FFF2-40B4-BE49-F238E27FC236}">
                <a16:creationId xmlns:a16="http://schemas.microsoft.com/office/drawing/2014/main" id="{660BF002-2AD0-42EA-A3E6-890BFECA7132}"/>
              </a:ext>
            </a:extLst>
          </p:cNvPr>
          <p:cNvSpPr txBox="1">
            <a:spLocks/>
          </p:cNvSpPr>
          <p:nvPr/>
        </p:nvSpPr>
        <p:spPr>
          <a:xfrm>
            <a:off x="4439816" y="3459359"/>
            <a:ext cx="3960440" cy="982833"/>
          </a:xfrm>
          <a:prstGeom prst="rect">
            <a:avLst/>
          </a:prstGeom>
        </p:spPr>
        <p:txBody>
          <a:bodyPr vert="horz" wrap="square" lIns="0" tIns="40640" rIns="0" bIns="0" rtlCol="0" anchor="b">
            <a:spAutoFit/>
          </a:bodyPr>
          <a:lstStyle>
            <a:lvl1pPr algn="l" defTabSz="914400" rtl="0" eaLnBrk="1" latinLnBrk="0" hangingPunct="1">
              <a:lnSpc>
                <a:spcPct val="90000"/>
              </a:lnSpc>
              <a:spcBef>
                <a:spcPct val="0"/>
              </a:spcBef>
              <a:buNone/>
              <a:defRPr kumimoji="0" lang="nl-NL" sz="2800" b="1" i="0" u="none" strike="noStrike" kern="0" cap="none" spc="0" normalizeH="0" baseline="0" smtClean="0">
                <a:ln>
                  <a:noFill/>
                </a:ln>
                <a:solidFill>
                  <a:schemeClr val="accent1"/>
                </a:solidFill>
                <a:effectLst/>
                <a:uLnTx/>
                <a:uFillTx/>
                <a:latin typeface="+mj-lt"/>
                <a:ea typeface="+mj-ea"/>
                <a:cs typeface="+mj-cs"/>
              </a:defRPr>
            </a:lvl1pPr>
          </a:lstStyle>
          <a:p>
            <a:r>
              <a:rPr lang="en-US" sz="4000" dirty="0"/>
              <a:t>NVC 2022</a:t>
            </a:r>
          </a:p>
          <a:p>
            <a:r>
              <a:rPr lang="en-US" dirty="0"/>
              <a:t>17</a:t>
            </a:r>
            <a:r>
              <a:rPr lang="en-US" baseline="30000" dirty="0"/>
              <a:t>th</a:t>
            </a:r>
            <a:r>
              <a:rPr lang="en-US" dirty="0"/>
              <a:t> June</a:t>
            </a:r>
            <a:endParaRPr lang="en-US" sz="3200" dirty="0"/>
          </a:p>
        </p:txBody>
      </p:sp>
    </p:spTree>
    <p:extLst>
      <p:ext uri="{BB962C8B-B14F-4D97-AF65-F5344CB8AC3E}">
        <p14:creationId xmlns:p14="http://schemas.microsoft.com/office/powerpoint/2010/main" val="3435437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t="-6000" b="-6000"/>
          </a:stretch>
        </a:blipFill>
        <a:effectLst/>
      </p:bgPr>
    </p:bg>
    <p:spTree>
      <p:nvGrpSpPr>
        <p:cNvPr id="1" name=""/>
        <p:cNvGrpSpPr/>
        <p:nvPr/>
      </p:nvGrpSpPr>
      <p:grpSpPr>
        <a:xfrm>
          <a:off x="0" y="0"/>
          <a:ext cx="0" cy="0"/>
          <a:chOff x="0" y="0"/>
          <a:chExt cx="0" cy="0"/>
        </a:xfrm>
      </p:grpSpPr>
      <p:sp>
        <p:nvSpPr>
          <p:cNvPr id="5" name="Tijdelijke aanduiding voor dianummer 4"/>
          <p:cNvSpPr>
            <a:spLocks noGrp="1"/>
          </p:cNvSpPr>
          <p:nvPr>
            <p:ph type="sldNum" sz="quarter" idx="4"/>
          </p:nvPr>
        </p:nvSpPr>
        <p:spPr/>
        <p:txBody>
          <a:bodyPr/>
          <a:lstStyle/>
          <a:p>
            <a:pPr marL="25400">
              <a:lnSpc>
                <a:spcPts val="1425"/>
              </a:lnSpc>
            </a:pPr>
            <a:fld id="{68BC35B1-DB37-4D69-B23B-4C9E9B475BB5}" type="slidenum">
              <a:rPr lang="en-GB" smtClean="0"/>
              <a:pPr marL="25400">
                <a:lnSpc>
                  <a:spcPts val="1425"/>
                </a:lnSpc>
              </a:pPr>
              <a:t>2</a:t>
            </a:fld>
            <a:endParaRPr lang="en-GB" dirty="0"/>
          </a:p>
        </p:txBody>
      </p:sp>
      <p:sp>
        <p:nvSpPr>
          <p:cNvPr id="13" name="Titel 1"/>
          <p:cNvSpPr txBox="1">
            <a:spLocks/>
          </p:cNvSpPr>
          <p:nvPr/>
        </p:nvSpPr>
        <p:spPr>
          <a:xfrm>
            <a:off x="1511717" y="729710"/>
            <a:ext cx="10272915" cy="373436"/>
          </a:xfrm>
          <a:prstGeom prst="rect">
            <a:avLst/>
          </a:prstGeom>
        </p:spPr>
        <p:txBody>
          <a:bodyPr vert="horz" wrap="square" lIns="0" tIns="40640" rIns="0" bIns="0" rtlCol="0" anchor="b">
            <a:spAutoFit/>
          </a:bodyPr>
          <a:lstStyle>
            <a:lvl1pPr algn="l" defTabSz="914400" rtl="0" eaLnBrk="1" latinLnBrk="0" hangingPunct="1">
              <a:lnSpc>
                <a:spcPct val="90000"/>
              </a:lnSpc>
              <a:spcBef>
                <a:spcPct val="0"/>
              </a:spcBef>
              <a:buNone/>
              <a:defRPr kumimoji="0" lang="nl-NL" sz="2800" b="1" i="0" u="none" strike="noStrike" kern="0" cap="none" spc="0" normalizeH="0" baseline="0" smtClean="0">
                <a:ln>
                  <a:noFill/>
                </a:ln>
                <a:solidFill>
                  <a:schemeClr val="accent1"/>
                </a:solidFill>
                <a:effectLst/>
                <a:uLnTx/>
                <a:uFillTx/>
                <a:latin typeface="+mj-lt"/>
                <a:ea typeface="+mj-ea"/>
                <a:cs typeface="+mj-cs"/>
              </a:defRPr>
            </a:lvl1pPr>
          </a:lstStyle>
          <a:p>
            <a:r>
              <a:rPr lang="en-US" sz="2400" dirty="0"/>
              <a:t>SOCIAL IDENTITY MODEL OF COLLECTIVE ACTION (SIMCA)</a:t>
            </a:r>
          </a:p>
        </p:txBody>
      </p:sp>
      <p:sp>
        <p:nvSpPr>
          <p:cNvPr id="7" name="Rounded Rectangle 6"/>
          <p:cNvSpPr/>
          <p:nvPr/>
        </p:nvSpPr>
        <p:spPr>
          <a:xfrm>
            <a:off x="2214817" y="2470504"/>
            <a:ext cx="1872208" cy="1008112"/>
          </a:xfrm>
          <a:prstGeom prst="round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(Violated) MORAL VALUES</a:t>
            </a:r>
          </a:p>
        </p:txBody>
      </p:sp>
      <p:sp>
        <p:nvSpPr>
          <p:cNvPr id="16" name="Rounded Rectangle 15"/>
          <p:cNvSpPr/>
          <p:nvPr/>
        </p:nvSpPr>
        <p:spPr>
          <a:xfrm>
            <a:off x="2214817" y="4342712"/>
            <a:ext cx="1872208" cy="100811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(Politicized) SOCIAL IDENTITY</a:t>
            </a:r>
          </a:p>
        </p:txBody>
      </p:sp>
      <p:sp>
        <p:nvSpPr>
          <p:cNvPr id="17" name="Rounded Rectangle 16"/>
          <p:cNvSpPr/>
          <p:nvPr/>
        </p:nvSpPr>
        <p:spPr>
          <a:xfrm>
            <a:off x="5514439" y="1462392"/>
            <a:ext cx="1872208" cy="1008112"/>
          </a:xfrm>
          <a:prstGeom prst="roundRect">
            <a:avLst/>
          </a:prstGeom>
          <a:solidFill>
            <a:srgbClr val="66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GROUP-BASED ANGER</a:t>
            </a:r>
          </a:p>
        </p:txBody>
      </p:sp>
      <p:sp>
        <p:nvSpPr>
          <p:cNvPr id="18" name="Rounded Rectangle 17"/>
          <p:cNvSpPr/>
          <p:nvPr/>
        </p:nvSpPr>
        <p:spPr>
          <a:xfrm>
            <a:off x="5514439" y="5314820"/>
            <a:ext cx="1872208" cy="1008112"/>
          </a:xfrm>
          <a:prstGeom prst="roundRect">
            <a:avLst/>
          </a:prstGeom>
          <a:solidFill>
            <a:srgbClr val="1B5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GROUP EFFICACY</a:t>
            </a:r>
          </a:p>
        </p:txBody>
      </p:sp>
      <p:sp>
        <p:nvSpPr>
          <p:cNvPr id="19" name="Rounded Rectangle 18"/>
          <p:cNvSpPr/>
          <p:nvPr/>
        </p:nvSpPr>
        <p:spPr>
          <a:xfrm>
            <a:off x="8169826" y="3356198"/>
            <a:ext cx="1872208" cy="1008112"/>
          </a:xfrm>
          <a:prstGeom prst="round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COLLECTIVE ACTION</a:t>
            </a:r>
          </a:p>
        </p:txBody>
      </p:sp>
      <p:sp>
        <p:nvSpPr>
          <p:cNvPr id="11" name="Up-Down Arrow 10"/>
          <p:cNvSpPr/>
          <p:nvPr/>
        </p:nvSpPr>
        <p:spPr>
          <a:xfrm>
            <a:off x="2855640" y="3586628"/>
            <a:ext cx="360040" cy="648072"/>
          </a:xfrm>
          <a:prstGeom prst="upDownArrow">
            <a:avLst/>
          </a:prstGeom>
          <a:solidFill>
            <a:schemeClr val="bg1">
              <a:lumMod val="65000"/>
            </a:schemeClr>
          </a:solidFill>
          <a:ln>
            <a:solidFill>
              <a:schemeClr val="bg2">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2" name="Bent Arrow 11"/>
          <p:cNvSpPr/>
          <p:nvPr/>
        </p:nvSpPr>
        <p:spPr>
          <a:xfrm>
            <a:off x="2970901" y="1628800"/>
            <a:ext cx="2160000" cy="756000"/>
          </a:xfrm>
          <a:prstGeom prst="bentArrow">
            <a:avLst/>
          </a:prstGeom>
          <a:solidFill>
            <a:schemeClr val="bg1">
              <a:lumMod val="65000"/>
            </a:schemeClr>
          </a:solidFill>
          <a:ln>
            <a:solidFill>
              <a:schemeClr val="bg2">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tx1"/>
              </a:solidFill>
            </a:endParaRPr>
          </a:p>
        </p:txBody>
      </p:sp>
      <p:sp>
        <p:nvSpPr>
          <p:cNvPr id="25" name="Bent Arrow 24"/>
          <p:cNvSpPr/>
          <p:nvPr/>
        </p:nvSpPr>
        <p:spPr>
          <a:xfrm flipV="1">
            <a:off x="2970901" y="5425247"/>
            <a:ext cx="2160000" cy="756000"/>
          </a:xfrm>
          <a:prstGeom prst="bentArrow">
            <a:avLst/>
          </a:prstGeom>
          <a:solidFill>
            <a:schemeClr val="bg1">
              <a:lumMod val="65000"/>
            </a:schemeClr>
          </a:solidFill>
          <a:ln>
            <a:solidFill>
              <a:schemeClr val="bg2">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tx1"/>
              </a:solidFill>
            </a:endParaRPr>
          </a:p>
        </p:txBody>
      </p:sp>
      <p:sp>
        <p:nvSpPr>
          <p:cNvPr id="15" name="Right Arrow 14"/>
          <p:cNvSpPr/>
          <p:nvPr/>
        </p:nvSpPr>
        <p:spPr>
          <a:xfrm>
            <a:off x="3791744" y="3633145"/>
            <a:ext cx="4176464" cy="491424"/>
          </a:xfrm>
          <a:prstGeom prst="rightArrow">
            <a:avLst/>
          </a:prstGeom>
          <a:solidFill>
            <a:schemeClr val="bg1">
              <a:lumMod val="65000"/>
            </a:schemeClr>
          </a:solidFill>
          <a:ln>
            <a:solidFill>
              <a:schemeClr val="bg2">
                <a:lumMod val="5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0" name="Bent Arrow 24">
            <a:extLst>
              <a:ext uri="{FF2B5EF4-FFF2-40B4-BE49-F238E27FC236}">
                <a16:creationId xmlns:a16="http://schemas.microsoft.com/office/drawing/2014/main" id="{63D66BFB-7CEE-4380-8CD7-876CFF955207}"/>
              </a:ext>
            </a:extLst>
          </p:cNvPr>
          <p:cNvSpPr/>
          <p:nvPr/>
        </p:nvSpPr>
        <p:spPr>
          <a:xfrm rot="16200000" flipV="1">
            <a:off x="7708261" y="4429277"/>
            <a:ext cx="1563926" cy="1620096"/>
          </a:xfrm>
          <a:prstGeom prst="bentArrow">
            <a:avLst>
              <a:gd name="adj1" fmla="val 13246"/>
              <a:gd name="adj2" fmla="val 15054"/>
              <a:gd name="adj3" fmla="val 18068"/>
              <a:gd name="adj4" fmla="val 43750"/>
            </a:avLst>
          </a:prstGeom>
          <a:solidFill>
            <a:schemeClr val="bg1">
              <a:lumMod val="65000"/>
            </a:schemeClr>
          </a:solidFill>
          <a:ln>
            <a:solidFill>
              <a:schemeClr val="bg2">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tx1"/>
              </a:solidFill>
            </a:endParaRPr>
          </a:p>
        </p:txBody>
      </p:sp>
      <p:sp>
        <p:nvSpPr>
          <p:cNvPr id="21" name="Bent Arrow 24">
            <a:extLst>
              <a:ext uri="{FF2B5EF4-FFF2-40B4-BE49-F238E27FC236}">
                <a16:creationId xmlns:a16="http://schemas.microsoft.com/office/drawing/2014/main" id="{682C8E82-CC40-491E-A768-6C2325B10620}"/>
              </a:ext>
            </a:extLst>
          </p:cNvPr>
          <p:cNvSpPr/>
          <p:nvPr/>
        </p:nvSpPr>
        <p:spPr>
          <a:xfrm rot="5400000">
            <a:off x="7708261" y="1702710"/>
            <a:ext cx="1563926" cy="1620096"/>
          </a:xfrm>
          <a:prstGeom prst="bentArrow">
            <a:avLst>
              <a:gd name="adj1" fmla="val 13246"/>
              <a:gd name="adj2" fmla="val 15054"/>
              <a:gd name="adj3" fmla="val 18068"/>
              <a:gd name="adj4" fmla="val 43750"/>
            </a:avLst>
          </a:prstGeom>
          <a:solidFill>
            <a:schemeClr val="bg1">
              <a:lumMod val="65000"/>
            </a:schemeClr>
          </a:solidFill>
          <a:ln>
            <a:solidFill>
              <a:schemeClr val="bg2">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575158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0000"/>
            <a:lum/>
          </a:blip>
          <a:srcRect/>
          <a:stretch>
            <a:fillRect t="-6000" b="-6000"/>
          </a:stretch>
        </a:blipFill>
        <a:effectLst/>
      </p:bgPr>
    </p:bg>
    <p:spTree>
      <p:nvGrpSpPr>
        <p:cNvPr id="1" name=""/>
        <p:cNvGrpSpPr/>
        <p:nvPr/>
      </p:nvGrpSpPr>
      <p:grpSpPr>
        <a:xfrm>
          <a:off x="0" y="0"/>
          <a:ext cx="0" cy="0"/>
          <a:chOff x="0" y="0"/>
          <a:chExt cx="0" cy="0"/>
        </a:xfrm>
      </p:grpSpPr>
      <p:sp>
        <p:nvSpPr>
          <p:cNvPr id="5" name="Tijdelijke aanduiding voor dianummer 4"/>
          <p:cNvSpPr>
            <a:spLocks noGrp="1"/>
          </p:cNvSpPr>
          <p:nvPr>
            <p:ph type="sldNum" sz="quarter" idx="4"/>
          </p:nvPr>
        </p:nvSpPr>
        <p:spPr/>
        <p:txBody>
          <a:bodyPr/>
          <a:lstStyle/>
          <a:p>
            <a:pPr marL="25400">
              <a:lnSpc>
                <a:spcPts val="1425"/>
              </a:lnSpc>
            </a:pPr>
            <a:fld id="{68BC35B1-DB37-4D69-B23B-4C9E9B475BB5}" type="slidenum">
              <a:rPr lang="en-GB" smtClean="0"/>
              <a:pPr marL="25400">
                <a:lnSpc>
                  <a:spcPts val="1425"/>
                </a:lnSpc>
              </a:pPr>
              <a:t>3</a:t>
            </a:fld>
            <a:endParaRPr lang="en-GB" dirty="0"/>
          </a:p>
        </p:txBody>
      </p:sp>
      <p:sp>
        <p:nvSpPr>
          <p:cNvPr id="13" name="Titel 1"/>
          <p:cNvSpPr txBox="1">
            <a:spLocks/>
          </p:cNvSpPr>
          <p:nvPr/>
        </p:nvSpPr>
        <p:spPr>
          <a:xfrm>
            <a:off x="1511717" y="674311"/>
            <a:ext cx="9624843" cy="428835"/>
          </a:xfrm>
          <a:prstGeom prst="rect">
            <a:avLst/>
          </a:prstGeom>
        </p:spPr>
        <p:txBody>
          <a:bodyPr vert="horz" wrap="square" lIns="0" tIns="40640" rIns="0" bIns="0" rtlCol="0" anchor="b">
            <a:spAutoFit/>
          </a:bodyPr>
          <a:lstStyle>
            <a:lvl1pPr algn="l" defTabSz="914400" rtl="0" eaLnBrk="1" latinLnBrk="0" hangingPunct="1">
              <a:lnSpc>
                <a:spcPct val="90000"/>
              </a:lnSpc>
              <a:spcBef>
                <a:spcPct val="0"/>
              </a:spcBef>
              <a:buNone/>
              <a:defRPr kumimoji="0" lang="nl-NL" sz="2800" b="1" i="0" u="none" strike="noStrike" kern="0" cap="none" spc="0" normalizeH="0" baseline="0" smtClean="0">
                <a:ln>
                  <a:noFill/>
                </a:ln>
                <a:solidFill>
                  <a:schemeClr val="accent1"/>
                </a:solidFill>
                <a:effectLst/>
                <a:uLnTx/>
                <a:uFillTx/>
                <a:latin typeface="+mj-lt"/>
                <a:ea typeface="+mj-ea"/>
                <a:cs typeface="+mj-cs"/>
              </a:defRPr>
            </a:lvl1pPr>
          </a:lstStyle>
          <a:p>
            <a:r>
              <a:rPr lang="en-US" dirty="0"/>
              <a:t>METHODOLOGY</a:t>
            </a:r>
          </a:p>
        </p:txBody>
      </p:sp>
      <p:graphicFrame>
        <p:nvGraphicFramePr>
          <p:cNvPr id="2" name="Diagram 1">
            <a:extLst>
              <a:ext uri="{FF2B5EF4-FFF2-40B4-BE49-F238E27FC236}">
                <a16:creationId xmlns:a16="http://schemas.microsoft.com/office/drawing/2014/main" id="{6406AAD4-D2D6-4602-ADFA-7C8BDBA207DD}"/>
              </a:ext>
            </a:extLst>
          </p:cNvPr>
          <p:cNvGraphicFramePr/>
          <p:nvPr>
            <p:extLst>
              <p:ext uri="{D42A27DB-BD31-4B8C-83A1-F6EECF244321}">
                <p14:modId xmlns:p14="http://schemas.microsoft.com/office/powerpoint/2010/main" val="542856415"/>
              </p:ext>
            </p:extLst>
          </p:nvPr>
        </p:nvGraphicFramePr>
        <p:xfrm>
          <a:off x="1127448" y="1105364"/>
          <a:ext cx="10297144" cy="477190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Graphic 5" descr="Email">
            <a:extLst>
              <a:ext uri="{FF2B5EF4-FFF2-40B4-BE49-F238E27FC236}">
                <a16:creationId xmlns:a16="http://schemas.microsoft.com/office/drawing/2014/main" id="{DCC625A3-8FF0-4331-A1DB-8DF6A6B49837}"/>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9699014" y="4202596"/>
            <a:ext cx="432048" cy="432048"/>
          </a:xfrm>
          <a:prstGeom prst="rect">
            <a:avLst/>
          </a:prstGeom>
        </p:spPr>
      </p:pic>
      <p:pic>
        <p:nvPicPr>
          <p:cNvPr id="7" name="Picture 6" descr="Logo&#10;&#10;Description automatically generated">
            <a:extLst>
              <a:ext uri="{FF2B5EF4-FFF2-40B4-BE49-F238E27FC236}">
                <a16:creationId xmlns:a16="http://schemas.microsoft.com/office/drawing/2014/main" id="{D7D434FD-5677-4EF8-B3F8-E4DA77C129DB}"/>
              </a:ext>
            </a:extLst>
          </p:cNvPr>
          <p:cNvPicPr>
            <a:picLocks noChangeAspect="1"/>
          </p:cNvPicPr>
          <p:nvPr/>
        </p:nvPicPr>
        <p:blipFill>
          <a:blip r:embed="rId11" cstate="email">
            <a:extLst>
              <a:ext uri="{28A0092B-C50C-407E-A947-70E740481C1C}">
                <a14:useLocalDpi xmlns:a14="http://schemas.microsoft.com/office/drawing/2010/main"/>
              </a:ext>
              <a:ext uri="{837473B0-CC2E-450A-ABE3-18F120FF3D39}">
                <a1611:picAttrSrcUrl xmlns:a1611="http://schemas.microsoft.com/office/drawing/2016/11/main" r:id="rId12"/>
              </a:ext>
            </a:extLst>
          </a:blip>
          <a:stretch>
            <a:fillRect/>
          </a:stretch>
        </p:blipFill>
        <p:spPr>
          <a:xfrm>
            <a:off x="7710174" y="4144280"/>
            <a:ext cx="548680" cy="548680"/>
          </a:xfrm>
          <a:prstGeom prst="rect">
            <a:avLst/>
          </a:prstGeom>
        </p:spPr>
      </p:pic>
      <p:pic>
        <p:nvPicPr>
          <p:cNvPr id="8" name="Picture 7" descr="Logo&#10;&#10;Description automatically generated">
            <a:extLst>
              <a:ext uri="{FF2B5EF4-FFF2-40B4-BE49-F238E27FC236}">
                <a16:creationId xmlns:a16="http://schemas.microsoft.com/office/drawing/2014/main" id="{C1075842-C6E7-409B-B957-E5A13E946073}"/>
              </a:ext>
            </a:extLst>
          </p:cNvPr>
          <p:cNvPicPr>
            <a:picLocks noChangeAspect="1"/>
          </p:cNvPicPr>
          <p:nvPr/>
        </p:nvPicPr>
        <p:blipFill>
          <a:blip r:embed="rId11" cstate="email">
            <a:extLst>
              <a:ext uri="{28A0092B-C50C-407E-A947-70E740481C1C}">
                <a14:useLocalDpi xmlns:a14="http://schemas.microsoft.com/office/drawing/2010/main"/>
              </a:ext>
              <a:ext uri="{837473B0-CC2E-450A-ABE3-18F120FF3D39}">
                <a1611:picAttrSrcUrl xmlns:a1611="http://schemas.microsoft.com/office/drawing/2016/11/main" r:id="rId12"/>
              </a:ext>
            </a:extLst>
          </a:blip>
          <a:stretch>
            <a:fillRect/>
          </a:stretch>
        </p:blipFill>
        <p:spPr>
          <a:xfrm>
            <a:off x="2090936" y="4176400"/>
            <a:ext cx="548680" cy="548680"/>
          </a:xfrm>
          <a:prstGeom prst="rect">
            <a:avLst/>
          </a:prstGeom>
        </p:spPr>
      </p:pic>
      <p:pic>
        <p:nvPicPr>
          <p:cNvPr id="9" name="Graphic 8" descr="Email">
            <a:extLst>
              <a:ext uri="{FF2B5EF4-FFF2-40B4-BE49-F238E27FC236}">
                <a16:creationId xmlns:a16="http://schemas.microsoft.com/office/drawing/2014/main" id="{65F1D086-8885-4605-B42A-68B63E47C43C}"/>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3377431" y="4234716"/>
            <a:ext cx="432048" cy="432048"/>
          </a:xfrm>
          <a:prstGeom prst="rect">
            <a:avLst/>
          </a:prstGeom>
        </p:spPr>
      </p:pic>
      <p:pic>
        <p:nvPicPr>
          <p:cNvPr id="4" name="Picture 3" descr="Icon&#10;&#10;Description automatically generated">
            <a:extLst>
              <a:ext uri="{FF2B5EF4-FFF2-40B4-BE49-F238E27FC236}">
                <a16:creationId xmlns:a16="http://schemas.microsoft.com/office/drawing/2014/main" id="{CE2322ED-E749-4693-B74F-110119204957}"/>
              </a:ext>
            </a:extLst>
          </p:cNvPr>
          <p:cNvPicPr>
            <a:picLocks noChangeAspect="1"/>
          </p:cNvPicPr>
          <p:nvPr/>
        </p:nvPicPr>
        <p:blipFill>
          <a:blip r:embed="rId13" cstate="email">
            <a:extLst>
              <a:ext uri="{28A0092B-C50C-407E-A947-70E740481C1C}">
                <a14:useLocalDpi xmlns:a14="http://schemas.microsoft.com/office/drawing/2010/main"/>
              </a:ext>
              <a:ext uri="{837473B0-CC2E-450A-ABE3-18F120FF3D39}">
                <a1611:picAttrSrcUrl xmlns:a1611="http://schemas.microsoft.com/office/drawing/2016/11/main" r:id="rId14"/>
              </a:ext>
            </a:extLst>
          </a:blip>
          <a:stretch>
            <a:fillRect/>
          </a:stretch>
        </p:blipFill>
        <p:spPr>
          <a:xfrm>
            <a:off x="2637037" y="4760970"/>
            <a:ext cx="346734" cy="346734"/>
          </a:xfrm>
          <a:prstGeom prst="rect">
            <a:avLst/>
          </a:prstGeom>
        </p:spPr>
      </p:pic>
      <p:pic>
        <p:nvPicPr>
          <p:cNvPr id="12" name="Picture 11" descr="Icon&#10;&#10;Description automatically generated">
            <a:extLst>
              <a:ext uri="{FF2B5EF4-FFF2-40B4-BE49-F238E27FC236}">
                <a16:creationId xmlns:a16="http://schemas.microsoft.com/office/drawing/2014/main" id="{8E7F4380-49CB-4F40-9891-8212F4D46CB1}"/>
              </a:ext>
            </a:extLst>
          </p:cNvPr>
          <p:cNvPicPr>
            <a:picLocks noChangeAspect="1"/>
          </p:cNvPicPr>
          <p:nvPr/>
        </p:nvPicPr>
        <p:blipFill>
          <a:blip r:embed="rId13" cstate="email">
            <a:extLst>
              <a:ext uri="{28A0092B-C50C-407E-A947-70E740481C1C}">
                <a14:useLocalDpi xmlns:a14="http://schemas.microsoft.com/office/drawing/2010/main"/>
              </a:ext>
              <a:ext uri="{837473B0-CC2E-450A-ABE3-18F120FF3D39}">
                <a1611:picAttrSrcUrl xmlns:a1611="http://schemas.microsoft.com/office/drawing/2016/11/main" r:id="rId14"/>
              </a:ext>
            </a:extLst>
          </a:blip>
          <a:stretch>
            <a:fillRect/>
          </a:stretch>
        </p:blipFill>
        <p:spPr>
          <a:xfrm>
            <a:off x="8085487" y="4743861"/>
            <a:ext cx="346734" cy="346734"/>
          </a:xfrm>
          <a:prstGeom prst="rect">
            <a:avLst/>
          </a:prstGeom>
        </p:spPr>
      </p:pic>
      <p:pic>
        <p:nvPicPr>
          <p:cNvPr id="14" name="Picture 13" descr="Icon&#10;&#10;Description automatically generated">
            <a:extLst>
              <a:ext uri="{FF2B5EF4-FFF2-40B4-BE49-F238E27FC236}">
                <a16:creationId xmlns:a16="http://schemas.microsoft.com/office/drawing/2014/main" id="{420723FD-E169-4E8F-91E4-35F4A3D73C81}"/>
              </a:ext>
            </a:extLst>
          </p:cNvPr>
          <p:cNvPicPr>
            <a:picLocks noChangeAspect="1"/>
          </p:cNvPicPr>
          <p:nvPr/>
        </p:nvPicPr>
        <p:blipFill>
          <a:blip r:embed="rId15" cstate="email">
            <a:extLst>
              <a:ext uri="{28A0092B-C50C-407E-A947-70E740481C1C}">
                <a14:useLocalDpi xmlns:a14="http://schemas.microsoft.com/office/drawing/2010/main"/>
              </a:ext>
              <a:ext uri="{837473B0-CC2E-450A-ABE3-18F120FF3D39}">
                <a1611:picAttrSrcUrl xmlns:a1611="http://schemas.microsoft.com/office/drawing/2016/11/main" r:id="rId16"/>
              </a:ext>
            </a:extLst>
          </a:blip>
          <a:stretch>
            <a:fillRect/>
          </a:stretch>
        </p:blipFill>
        <p:spPr>
          <a:xfrm>
            <a:off x="8763358" y="4232810"/>
            <a:ext cx="371621" cy="371621"/>
          </a:xfrm>
          <a:prstGeom prst="rect">
            <a:avLst/>
          </a:prstGeom>
        </p:spPr>
      </p:pic>
      <p:pic>
        <p:nvPicPr>
          <p:cNvPr id="16" name="Picture 15" descr="Icon&#10;&#10;Description automatically generated">
            <a:extLst>
              <a:ext uri="{FF2B5EF4-FFF2-40B4-BE49-F238E27FC236}">
                <a16:creationId xmlns:a16="http://schemas.microsoft.com/office/drawing/2014/main" id="{57D587D4-7FD9-4727-B13B-52AD62521FF7}"/>
              </a:ext>
            </a:extLst>
          </p:cNvPr>
          <p:cNvPicPr>
            <a:picLocks noChangeAspect="1"/>
          </p:cNvPicPr>
          <p:nvPr/>
        </p:nvPicPr>
        <p:blipFill>
          <a:blip r:embed="rId15" cstate="email">
            <a:extLst>
              <a:ext uri="{28A0092B-C50C-407E-A947-70E740481C1C}">
                <a14:useLocalDpi xmlns:a14="http://schemas.microsoft.com/office/drawing/2010/main"/>
              </a:ext>
              <a:ext uri="{837473B0-CC2E-450A-ABE3-18F120FF3D39}">
                <a1611:picAttrSrcUrl xmlns:a1611="http://schemas.microsoft.com/office/drawing/2016/11/main" r:id="rId16"/>
              </a:ext>
            </a:extLst>
          </a:blip>
          <a:stretch>
            <a:fillRect/>
          </a:stretch>
        </p:blipFill>
        <p:spPr>
          <a:xfrm>
            <a:off x="3699289" y="4760970"/>
            <a:ext cx="371621" cy="371621"/>
          </a:xfrm>
          <a:prstGeom prst="rect">
            <a:avLst/>
          </a:prstGeom>
        </p:spPr>
      </p:pic>
      <p:pic>
        <p:nvPicPr>
          <p:cNvPr id="18" name="Picture 17" descr="A picture containing text, sign&#10;&#10;Description automatically generated">
            <a:extLst>
              <a:ext uri="{FF2B5EF4-FFF2-40B4-BE49-F238E27FC236}">
                <a16:creationId xmlns:a16="http://schemas.microsoft.com/office/drawing/2014/main" id="{60442DC6-F85C-4C1C-B765-A2385F896E7A}"/>
              </a:ext>
            </a:extLst>
          </p:cNvPr>
          <p:cNvPicPr>
            <a:picLocks noChangeAspect="1"/>
          </p:cNvPicPr>
          <p:nvPr/>
        </p:nvPicPr>
        <p:blipFill>
          <a:blip r:embed="rId17" cstate="email">
            <a:extLst>
              <a:ext uri="{28A0092B-C50C-407E-A947-70E740481C1C}">
                <a14:useLocalDpi xmlns:a14="http://schemas.microsoft.com/office/drawing/2010/main"/>
              </a:ext>
              <a:ext uri="{837473B0-CC2E-450A-ABE3-18F120FF3D39}">
                <a1611:picAttrSrcUrl xmlns:a1611="http://schemas.microsoft.com/office/drawing/2016/11/main" r:id="rId18"/>
              </a:ext>
            </a:extLst>
          </a:blip>
          <a:stretch>
            <a:fillRect/>
          </a:stretch>
        </p:blipFill>
        <p:spPr>
          <a:xfrm>
            <a:off x="8993662" y="4723409"/>
            <a:ext cx="474249" cy="474249"/>
          </a:xfrm>
          <a:prstGeom prst="rect">
            <a:avLst/>
          </a:prstGeom>
        </p:spPr>
      </p:pic>
    </p:spTree>
    <p:extLst>
      <p:ext uri="{BB962C8B-B14F-4D97-AF65-F5344CB8AC3E}">
        <p14:creationId xmlns:p14="http://schemas.microsoft.com/office/powerpoint/2010/main" val="1857733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0000"/>
            <a:lum/>
          </a:blip>
          <a:srcRect/>
          <a:stretch>
            <a:fillRect t="-6000" b="-6000"/>
          </a:stretch>
        </a:blipFill>
        <a:effectLst/>
      </p:bgPr>
    </p:bg>
    <p:spTree>
      <p:nvGrpSpPr>
        <p:cNvPr id="1" name=""/>
        <p:cNvGrpSpPr/>
        <p:nvPr/>
      </p:nvGrpSpPr>
      <p:grpSpPr>
        <a:xfrm>
          <a:off x="0" y="0"/>
          <a:ext cx="0" cy="0"/>
          <a:chOff x="0" y="0"/>
          <a:chExt cx="0" cy="0"/>
        </a:xfrm>
      </p:grpSpPr>
      <p:sp>
        <p:nvSpPr>
          <p:cNvPr id="5" name="Tijdelijke aanduiding voor dianummer 4"/>
          <p:cNvSpPr>
            <a:spLocks noGrp="1"/>
          </p:cNvSpPr>
          <p:nvPr>
            <p:ph type="sldNum" sz="quarter" idx="4"/>
          </p:nvPr>
        </p:nvSpPr>
        <p:spPr/>
        <p:txBody>
          <a:bodyPr/>
          <a:lstStyle/>
          <a:p>
            <a:pPr marL="25400">
              <a:lnSpc>
                <a:spcPts val="1425"/>
              </a:lnSpc>
            </a:pPr>
            <a:fld id="{68BC35B1-DB37-4D69-B23B-4C9E9B475BB5}" type="slidenum">
              <a:rPr lang="en-GB" smtClean="0"/>
              <a:pPr marL="25400">
                <a:lnSpc>
                  <a:spcPts val="1425"/>
                </a:lnSpc>
              </a:pPr>
              <a:t>4</a:t>
            </a:fld>
            <a:endParaRPr lang="en-GB" dirty="0"/>
          </a:p>
        </p:txBody>
      </p:sp>
      <p:pic>
        <p:nvPicPr>
          <p:cNvPr id="4" name="Picture 3">
            <a:extLst>
              <a:ext uri="{FF2B5EF4-FFF2-40B4-BE49-F238E27FC236}">
                <a16:creationId xmlns:a16="http://schemas.microsoft.com/office/drawing/2014/main" id="{0B1754AA-6415-4E9C-ADFB-D7467232D7F8}"/>
              </a:ext>
            </a:extLst>
          </p:cNvPr>
          <p:cNvPicPr>
            <a:picLocks noChangeAspect="1"/>
          </p:cNvPicPr>
          <p:nvPr/>
        </p:nvPicPr>
        <p:blipFill rotWithShape="1">
          <a:blip r:embed="rId4" cstate="email">
            <a:duotone>
              <a:srgbClr val="9EA700">
                <a:shade val="45000"/>
                <a:satMod val="135000"/>
              </a:srgbClr>
              <a:prstClr val="white"/>
            </a:duotone>
            <a:extLst>
              <a:ext uri="{BEBA8EAE-BF5A-486C-A8C5-ECC9F3942E4B}">
                <a14:imgProps xmlns:a14="http://schemas.microsoft.com/office/drawing/2010/main">
                  <a14:imgLayer r:embed="rId5">
                    <a14:imgEffect>
                      <a14:backgroundRemoval t="4720" b="94240" l="9792" r="90625">
                        <a14:foregroundMark x1="9792" y1="43440" x2="15781" y2="48880"/>
                        <a14:foregroundMark x1="28646" y1="8560" x2="31302" y2="4720"/>
                        <a14:foregroundMark x1="30417" y1="34960" x2="33333" y2="41520"/>
                        <a14:foregroundMark x1="41938" y1="58172" x2="41563" y2="56320"/>
                        <a14:foregroundMark x1="42417" y1="60536" x2="41989" y2="58425"/>
                        <a14:foregroundMark x1="43638" y1="66565" x2="42976" y2="63295"/>
                        <a14:foregroundMark x1="44667" y1="71645" x2="44403" y2="70343"/>
                        <a14:foregroundMark x1="43569" y1="58864" x2="46042" y2="62000"/>
                        <a14:foregroundMark x1="41563" y1="56320" x2="43002" y2="58145"/>
                        <a14:foregroundMark x1="50052" y1="59600" x2="52031" y2="64800"/>
                        <a14:foregroundMark x1="49583" y1="57040" x2="49427" y2="54640"/>
                        <a14:foregroundMark x1="29531" y1="91920" x2="30833" y2="94240"/>
                        <a14:foregroundMark x1="62344" y1="16400" x2="71198" y2="17760"/>
                        <a14:foregroundMark x1="24531" y1="38480" x2="24844" y2="37120"/>
                        <a14:backgroundMark x1="43698" y1="64160" x2="43333" y2="57760"/>
                        <a14:backgroundMark x1="42813" y1="64080" x2="42917" y2="56240"/>
                        <a14:backgroundMark x1="41615" y1="59520" x2="42188" y2="57600"/>
                        <a14:backgroundMark x1="43333" y1="66160" x2="43125" y2="65520"/>
                        <a14:backgroundMark x1="46146" y1="70160" x2="44531" y2="67200"/>
                        <a14:backgroundMark x1="43646" y1="66560" x2="44688" y2="70160"/>
                        <a14:backgroundMark x1="43490" y1="67280" x2="43490" y2="63040"/>
                        <a14:backgroundMark x1="44844" y1="71760" x2="44531" y2="69600"/>
                        <a14:backgroundMark x1="43490" y1="66560" x2="42656" y2="57520"/>
                      </a14:backgroundRemoval>
                    </a14:imgEffect>
                    <a14:imgEffect>
                      <a14:brightnessContrast bright="-20000" contrast="40000"/>
                    </a14:imgEffect>
                  </a14:imgLayer>
                </a14:imgProps>
              </a:ext>
              <a:ext uri="{28A0092B-C50C-407E-A947-70E740481C1C}">
                <a14:useLocalDpi xmlns:a14="http://schemas.microsoft.com/office/drawing/2010/main"/>
              </a:ext>
            </a:extLst>
          </a:blip>
          <a:srcRect l="7383"/>
          <a:stretch/>
        </p:blipFill>
        <p:spPr>
          <a:xfrm>
            <a:off x="1055440" y="1772816"/>
            <a:ext cx="5420112" cy="3810000"/>
          </a:xfrm>
          <a:prstGeom prst="rect">
            <a:avLst/>
          </a:prstGeom>
        </p:spPr>
      </p:pic>
      <p:sp>
        <p:nvSpPr>
          <p:cNvPr id="7" name="Titel 1">
            <a:extLst>
              <a:ext uri="{FF2B5EF4-FFF2-40B4-BE49-F238E27FC236}">
                <a16:creationId xmlns:a16="http://schemas.microsoft.com/office/drawing/2014/main" id="{B9494A43-EB47-4695-B855-1BF9F930DC59}"/>
              </a:ext>
            </a:extLst>
          </p:cNvPr>
          <p:cNvSpPr txBox="1">
            <a:spLocks/>
          </p:cNvSpPr>
          <p:nvPr/>
        </p:nvSpPr>
        <p:spPr>
          <a:xfrm>
            <a:off x="1511717" y="674311"/>
            <a:ext cx="9624843" cy="428835"/>
          </a:xfrm>
          <a:prstGeom prst="rect">
            <a:avLst/>
          </a:prstGeom>
        </p:spPr>
        <p:txBody>
          <a:bodyPr vert="horz" wrap="square" lIns="0" tIns="40640" rIns="0" bIns="0" rtlCol="0" anchor="b">
            <a:spAutoFit/>
          </a:bodyPr>
          <a:lstStyle>
            <a:lvl1pPr algn="l" defTabSz="914400" rtl="0" eaLnBrk="1" latinLnBrk="0" hangingPunct="1">
              <a:lnSpc>
                <a:spcPct val="90000"/>
              </a:lnSpc>
              <a:spcBef>
                <a:spcPct val="0"/>
              </a:spcBef>
              <a:buNone/>
              <a:defRPr kumimoji="0" lang="nl-NL" sz="2800" b="1" i="0" u="none" strike="noStrike" kern="0" cap="none" spc="0" normalizeH="0" baseline="0" smtClean="0">
                <a:ln>
                  <a:noFill/>
                </a:ln>
                <a:solidFill>
                  <a:schemeClr val="accent1"/>
                </a:solidFill>
                <a:effectLst/>
                <a:uLnTx/>
                <a:uFillTx/>
                <a:latin typeface="+mj-lt"/>
                <a:ea typeface="+mj-ea"/>
                <a:cs typeface="+mj-cs"/>
              </a:defRPr>
            </a:lvl1pPr>
          </a:lstStyle>
          <a:p>
            <a:r>
              <a:rPr lang="en-US" dirty="0"/>
              <a:t>MORALITY</a:t>
            </a:r>
          </a:p>
        </p:txBody>
      </p:sp>
      <p:grpSp>
        <p:nvGrpSpPr>
          <p:cNvPr id="6" name="Group 5">
            <a:extLst>
              <a:ext uri="{FF2B5EF4-FFF2-40B4-BE49-F238E27FC236}">
                <a16:creationId xmlns:a16="http://schemas.microsoft.com/office/drawing/2014/main" id="{ADD6CCAC-3D19-4ECF-B393-ACAE2639D46A}"/>
              </a:ext>
            </a:extLst>
          </p:cNvPr>
          <p:cNvGrpSpPr/>
          <p:nvPr/>
        </p:nvGrpSpPr>
        <p:grpSpPr>
          <a:xfrm>
            <a:off x="8400256" y="476672"/>
            <a:ext cx="2946109" cy="3168584"/>
            <a:chOff x="2287288" y="2669022"/>
            <a:chExt cx="911744" cy="1047982"/>
          </a:xfrm>
        </p:grpSpPr>
        <p:sp>
          <p:nvSpPr>
            <p:cNvPr id="9" name="Hexagon 8">
              <a:extLst>
                <a:ext uri="{FF2B5EF4-FFF2-40B4-BE49-F238E27FC236}">
                  <a16:creationId xmlns:a16="http://schemas.microsoft.com/office/drawing/2014/main" id="{959873CA-09C5-4863-8326-59CE4BE30162}"/>
                </a:ext>
              </a:extLst>
            </p:cNvPr>
            <p:cNvSpPr/>
            <p:nvPr/>
          </p:nvSpPr>
          <p:spPr>
            <a:xfrm rot="5400000">
              <a:off x="2219169" y="2737141"/>
              <a:ext cx="1047982" cy="911744"/>
            </a:xfrm>
            <a:prstGeom prst="hexagon">
              <a:avLst>
                <a:gd name="adj" fmla="val 25000"/>
                <a:gd name="vf" fmla="val 115470"/>
              </a:avLst>
            </a:prstGeom>
            <a:solidFill>
              <a:schemeClr val="bg1">
                <a:lumMod val="85000"/>
              </a:schemeClr>
            </a:solidFill>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sp>
        <p:sp>
          <p:nvSpPr>
            <p:cNvPr id="10" name="Hexagon 4">
              <a:extLst>
                <a:ext uri="{FF2B5EF4-FFF2-40B4-BE49-F238E27FC236}">
                  <a16:creationId xmlns:a16="http://schemas.microsoft.com/office/drawing/2014/main" id="{2D54EA25-4048-46A5-8F03-D3C8B308A938}"/>
                </a:ext>
              </a:extLst>
            </p:cNvPr>
            <p:cNvSpPr txBox="1"/>
            <p:nvPr/>
          </p:nvSpPr>
          <p:spPr>
            <a:xfrm>
              <a:off x="2389982" y="2891708"/>
              <a:ext cx="738202" cy="721361"/>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2400" kern="1200" dirty="0"/>
                <a:t>Fighting crime / evil / terrorism</a:t>
              </a:r>
            </a:p>
            <a:p>
              <a:pPr marL="0" lvl="0" indent="0" algn="ctr" defTabSz="355600">
                <a:lnSpc>
                  <a:spcPct val="90000"/>
                </a:lnSpc>
                <a:spcBef>
                  <a:spcPct val="0"/>
                </a:spcBef>
                <a:spcAft>
                  <a:spcPct val="35000"/>
                </a:spcAft>
                <a:buNone/>
              </a:pPr>
              <a:r>
                <a:rPr lang="en-US" sz="2400" dirty="0"/>
                <a:t>21/28</a:t>
              </a:r>
              <a:endParaRPr lang="en-US" sz="2400" kern="1200" dirty="0"/>
            </a:p>
          </p:txBody>
        </p:sp>
      </p:grpSp>
      <p:grpSp>
        <p:nvGrpSpPr>
          <p:cNvPr id="11" name="Group 10">
            <a:extLst>
              <a:ext uri="{FF2B5EF4-FFF2-40B4-BE49-F238E27FC236}">
                <a16:creationId xmlns:a16="http://schemas.microsoft.com/office/drawing/2014/main" id="{9EE54D7A-FD60-4E41-8A82-C53923E49A33}"/>
              </a:ext>
            </a:extLst>
          </p:cNvPr>
          <p:cNvGrpSpPr/>
          <p:nvPr/>
        </p:nvGrpSpPr>
        <p:grpSpPr>
          <a:xfrm>
            <a:off x="7262284" y="3140968"/>
            <a:ext cx="2385345" cy="2520280"/>
            <a:chOff x="2781516" y="1779494"/>
            <a:chExt cx="911744" cy="1047982"/>
          </a:xfrm>
        </p:grpSpPr>
        <p:sp>
          <p:nvSpPr>
            <p:cNvPr id="12" name="Hexagon 11">
              <a:extLst>
                <a:ext uri="{FF2B5EF4-FFF2-40B4-BE49-F238E27FC236}">
                  <a16:creationId xmlns:a16="http://schemas.microsoft.com/office/drawing/2014/main" id="{492F3B57-842D-4850-8ED1-06D893E1FBF5}"/>
                </a:ext>
              </a:extLst>
            </p:cNvPr>
            <p:cNvSpPr/>
            <p:nvPr/>
          </p:nvSpPr>
          <p:spPr>
            <a:xfrm rot="5400000">
              <a:off x="2713397" y="1847613"/>
              <a:ext cx="1047982" cy="911744"/>
            </a:xfrm>
            <a:prstGeom prst="hexagon">
              <a:avLst>
                <a:gd name="adj" fmla="val 25000"/>
                <a:gd name="vf" fmla="val 115470"/>
              </a:avLst>
            </a:prstGeom>
            <a:solidFill>
              <a:schemeClr val="tx2">
                <a:lumMod val="10000"/>
                <a:lumOff val="90000"/>
                <a:alpha val="90000"/>
              </a:schemeClr>
            </a:solidFill>
          </p:spPr>
          <p:style>
            <a:lnRef idx="2">
              <a:schemeClr val="dk2">
                <a:shade val="80000"/>
                <a:hueOff val="0"/>
                <a:satOff val="0"/>
                <a:lumOff val="0"/>
                <a:alphaOff val="0"/>
              </a:schemeClr>
            </a:lnRef>
            <a:fillRef idx="1">
              <a:scrgbClr r="0" g="0" b="0"/>
            </a:fillRef>
            <a:effectRef idx="0">
              <a:schemeClr val="lt1">
                <a:hueOff val="0"/>
                <a:satOff val="0"/>
                <a:lumOff val="0"/>
                <a:alphaOff val="0"/>
              </a:schemeClr>
            </a:effectRef>
            <a:fontRef idx="minor">
              <a:schemeClr val="dk2">
                <a:hueOff val="0"/>
                <a:satOff val="0"/>
                <a:lumOff val="0"/>
                <a:alphaOff val="0"/>
              </a:schemeClr>
            </a:fontRef>
          </p:style>
        </p:sp>
        <p:sp>
          <p:nvSpPr>
            <p:cNvPr id="13" name="Hexagon 4">
              <a:extLst>
                <a:ext uri="{FF2B5EF4-FFF2-40B4-BE49-F238E27FC236}">
                  <a16:creationId xmlns:a16="http://schemas.microsoft.com/office/drawing/2014/main" id="{7120DD94-6BBA-4C70-B510-4E09ABE58A29}"/>
                </a:ext>
              </a:extLst>
            </p:cNvPr>
            <p:cNvSpPr txBox="1"/>
            <p:nvPr/>
          </p:nvSpPr>
          <p:spPr>
            <a:xfrm>
              <a:off x="2897131" y="1973707"/>
              <a:ext cx="664463" cy="721361"/>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2000" kern="1200" dirty="0"/>
                <a:t>Exposing political / elite misconducts</a:t>
              </a:r>
            </a:p>
            <a:p>
              <a:pPr marL="0" lvl="0" indent="0" algn="ctr" defTabSz="355600">
                <a:lnSpc>
                  <a:spcPct val="90000"/>
                </a:lnSpc>
                <a:spcBef>
                  <a:spcPct val="0"/>
                </a:spcBef>
                <a:spcAft>
                  <a:spcPct val="35000"/>
                </a:spcAft>
                <a:buNone/>
              </a:pPr>
              <a:r>
                <a:rPr lang="en-US" sz="2000" dirty="0"/>
                <a:t>18/28</a:t>
              </a:r>
              <a:endParaRPr lang="en-US" sz="2000" kern="1200" dirty="0"/>
            </a:p>
          </p:txBody>
        </p:sp>
      </p:grpSp>
      <p:grpSp>
        <p:nvGrpSpPr>
          <p:cNvPr id="14" name="Group 13">
            <a:extLst>
              <a:ext uri="{FF2B5EF4-FFF2-40B4-BE49-F238E27FC236}">
                <a16:creationId xmlns:a16="http://schemas.microsoft.com/office/drawing/2014/main" id="{D6225B0E-CF3C-467E-BA2F-EECC42052986}"/>
              </a:ext>
            </a:extLst>
          </p:cNvPr>
          <p:cNvGrpSpPr/>
          <p:nvPr/>
        </p:nvGrpSpPr>
        <p:grpSpPr>
          <a:xfrm>
            <a:off x="6308284" y="1429138"/>
            <a:ext cx="1908000" cy="2052000"/>
            <a:chOff x="2287288" y="889967"/>
            <a:chExt cx="911744" cy="1047982"/>
          </a:xfrm>
        </p:grpSpPr>
        <p:sp>
          <p:nvSpPr>
            <p:cNvPr id="15" name="Hexagon 14">
              <a:extLst>
                <a:ext uri="{FF2B5EF4-FFF2-40B4-BE49-F238E27FC236}">
                  <a16:creationId xmlns:a16="http://schemas.microsoft.com/office/drawing/2014/main" id="{3D2767F2-57CC-4D69-BECA-55B5C3BBCA48}"/>
                </a:ext>
              </a:extLst>
            </p:cNvPr>
            <p:cNvSpPr/>
            <p:nvPr/>
          </p:nvSpPr>
          <p:spPr>
            <a:xfrm rot="5400000">
              <a:off x="2219169" y="958086"/>
              <a:ext cx="1047982" cy="911744"/>
            </a:xfrm>
            <a:prstGeom prst="hexagon">
              <a:avLst>
                <a:gd name="adj" fmla="val 25000"/>
                <a:gd name="vf" fmla="val 115470"/>
              </a:avLst>
            </a:prstGeom>
            <a:solidFill>
              <a:schemeClr val="tx2">
                <a:lumMod val="90000"/>
                <a:lumOff val="10000"/>
                <a:alpha val="90000"/>
              </a:schemeClr>
            </a:solidFill>
          </p:spPr>
          <p:style>
            <a:lnRef idx="2">
              <a:schemeClr val="dk2">
                <a:shade val="80000"/>
                <a:hueOff val="0"/>
                <a:satOff val="0"/>
                <a:lumOff val="0"/>
                <a:alphaOff val="0"/>
              </a:schemeClr>
            </a:lnRef>
            <a:fillRef idx="1">
              <a:scrgbClr r="0" g="0" b="0"/>
            </a:fillRef>
            <a:effectRef idx="0">
              <a:schemeClr val="lt1">
                <a:hueOff val="0"/>
                <a:satOff val="0"/>
                <a:lumOff val="0"/>
                <a:alphaOff val="0"/>
              </a:schemeClr>
            </a:effectRef>
            <a:fontRef idx="minor">
              <a:schemeClr val="dk2">
                <a:hueOff val="0"/>
                <a:satOff val="0"/>
                <a:lumOff val="0"/>
                <a:alphaOff val="0"/>
              </a:schemeClr>
            </a:fontRef>
          </p:style>
        </p:sp>
        <p:sp>
          <p:nvSpPr>
            <p:cNvPr id="16" name="Hexagon 4">
              <a:extLst>
                <a:ext uri="{FF2B5EF4-FFF2-40B4-BE49-F238E27FC236}">
                  <a16:creationId xmlns:a16="http://schemas.microsoft.com/office/drawing/2014/main" id="{6787A596-D6FD-4370-A12C-AEFFAE7079DA}"/>
                </a:ext>
              </a:extLst>
            </p:cNvPr>
            <p:cNvSpPr txBox="1"/>
            <p:nvPr/>
          </p:nvSpPr>
          <p:spPr>
            <a:xfrm>
              <a:off x="2366026" y="1053279"/>
              <a:ext cx="732358" cy="721361"/>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2000" kern="1200" dirty="0">
                  <a:solidFill>
                    <a:schemeClr val="bg1"/>
                  </a:solidFill>
                </a:rPr>
                <a:t>Patriotism 9/28</a:t>
              </a:r>
              <a:endParaRPr lang="en-US" sz="900" kern="1200" dirty="0">
                <a:solidFill>
                  <a:schemeClr val="bg1"/>
                </a:solidFill>
              </a:endParaRPr>
            </a:p>
          </p:txBody>
        </p:sp>
      </p:grpSp>
      <p:grpSp>
        <p:nvGrpSpPr>
          <p:cNvPr id="17" name="Group 16">
            <a:extLst>
              <a:ext uri="{FF2B5EF4-FFF2-40B4-BE49-F238E27FC236}">
                <a16:creationId xmlns:a16="http://schemas.microsoft.com/office/drawing/2014/main" id="{F5F64F5F-9599-4B6A-A599-E962A51D7B1E}"/>
              </a:ext>
            </a:extLst>
          </p:cNvPr>
          <p:cNvGrpSpPr/>
          <p:nvPr/>
        </p:nvGrpSpPr>
        <p:grpSpPr>
          <a:xfrm>
            <a:off x="9831602" y="3521464"/>
            <a:ext cx="1548000" cy="1656000"/>
            <a:chOff x="2781516" y="439"/>
            <a:chExt cx="911744" cy="1047982"/>
          </a:xfrm>
        </p:grpSpPr>
        <p:sp>
          <p:nvSpPr>
            <p:cNvPr id="18" name="Hexagon 17">
              <a:extLst>
                <a:ext uri="{FF2B5EF4-FFF2-40B4-BE49-F238E27FC236}">
                  <a16:creationId xmlns:a16="http://schemas.microsoft.com/office/drawing/2014/main" id="{F25E0772-E62D-4606-936B-C36A2B77D7D1}"/>
                </a:ext>
              </a:extLst>
            </p:cNvPr>
            <p:cNvSpPr/>
            <p:nvPr/>
          </p:nvSpPr>
          <p:spPr>
            <a:xfrm rot="5400000">
              <a:off x="2713397" y="68558"/>
              <a:ext cx="1047982" cy="911744"/>
            </a:xfrm>
            <a:prstGeom prst="hexagon">
              <a:avLst>
                <a:gd name="adj" fmla="val 25000"/>
                <a:gd name="vf" fmla="val 115470"/>
              </a:avLst>
            </a:prstGeom>
            <a:solidFill>
              <a:schemeClr val="tx2">
                <a:lumMod val="50000"/>
                <a:lumOff val="50000"/>
                <a:alpha val="90000"/>
              </a:schemeClr>
            </a:solidFill>
          </p:spPr>
          <p:style>
            <a:lnRef idx="2">
              <a:schemeClr val="dk2">
                <a:shade val="80000"/>
                <a:hueOff val="0"/>
                <a:satOff val="0"/>
                <a:lumOff val="0"/>
                <a:alphaOff val="0"/>
              </a:schemeClr>
            </a:lnRef>
            <a:fillRef idx="1">
              <a:scrgbClr r="0" g="0" b="0"/>
            </a:fillRef>
            <a:effectRef idx="0">
              <a:schemeClr val="lt1">
                <a:hueOff val="0"/>
                <a:satOff val="0"/>
                <a:lumOff val="0"/>
                <a:alphaOff val="0"/>
              </a:schemeClr>
            </a:effectRef>
            <a:fontRef idx="minor">
              <a:schemeClr val="dk2">
                <a:hueOff val="0"/>
                <a:satOff val="0"/>
                <a:lumOff val="0"/>
                <a:alphaOff val="0"/>
              </a:schemeClr>
            </a:fontRef>
          </p:style>
        </p:sp>
        <p:sp>
          <p:nvSpPr>
            <p:cNvPr id="19" name="Hexagon 4">
              <a:extLst>
                <a:ext uri="{FF2B5EF4-FFF2-40B4-BE49-F238E27FC236}">
                  <a16:creationId xmlns:a16="http://schemas.microsoft.com/office/drawing/2014/main" id="{8D9302FE-A79D-4F0E-87C1-AFCA69310748}"/>
                </a:ext>
              </a:extLst>
            </p:cNvPr>
            <p:cNvSpPr txBox="1"/>
            <p:nvPr/>
          </p:nvSpPr>
          <p:spPr>
            <a:xfrm>
              <a:off x="2852556" y="170195"/>
              <a:ext cx="769664" cy="721361"/>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1600" kern="1200" dirty="0">
                  <a:solidFill>
                    <a:schemeClr val="bg1"/>
                  </a:solidFill>
                </a:rPr>
                <a:t>Animal rights / environment</a:t>
              </a:r>
            </a:p>
            <a:p>
              <a:pPr marL="0" lvl="0" indent="0" algn="ctr" defTabSz="355600">
                <a:lnSpc>
                  <a:spcPct val="90000"/>
                </a:lnSpc>
                <a:spcBef>
                  <a:spcPct val="0"/>
                </a:spcBef>
                <a:spcAft>
                  <a:spcPct val="35000"/>
                </a:spcAft>
                <a:buNone/>
              </a:pPr>
              <a:r>
                <a:rPr lang="en-US" sz="1600" dirty="0">
                  <a:solidFill>
                    <a:schemeClr val="bg1"/>
                  </a:solidFill>
                </a:rPr>
                <a:t>5/28</a:t>
              </a:r>
              <a:endParaRPr lang="en-US" sz="1600" kern="1200" dirty="0">
                <a:solidFill>
                  <a:schemeClr val="bg1"/>
                </a:solidFill>
              </a:endParaRPr>
            </a:p>
          </p:txBody>
        </p:sp>
      </p:grpSp>
    </p:spTree>
    <p:extLst>
      <p:ext uri="{BB962C8B-B14F-4D97-AF65-F5344CB8AC3E}">
        <p14:creationId xmlns:p14="http://schemas.microsoft.com/office/powerpoint/2010/main" val="2833367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 name="Tijdelijke aanduiding voor dianummer 4"/>
          <p:cNvSpPr>
            <a:spLocks noGrp="1"/>
          </p:cNvSpPr>
          <p:nvPr>
            <p:ph type="sldNum" sz="quarter" idx="4"/>
          </p:nvPr>
        </p:nvSpPr>
        <p:spPr/>
        <p:txBody>
          <a:bodyPr/>
          <a:lstStyle/>
          <a:p>
            <a:pPr marL="25400">
              <a:lnSpc>
                <a:spcPts val="1425"/>
              </a:lnSpc>
            </a:pPr>
            <a:fld id="{68BC35B1-DB37-4D69-B23B-4C9E9B475BB5}" type="slidenum">
              <a:rPr lang="en-GB" smtClean="0"/>
              <a:pPr marL="25400">
                <a:lnSpc>
                  <a:spcPts val="1425"/>
                </a:lnSpc>
              </a:pPr>
              <a:t>5</a:t>
            </a:fld>
            <a:endParaRPr lang="en-GB" dirty="0"/>
          </a:p>
        </p:txBody>
      </p:sp>
      <p:sp>
        <p:nvSpPr>
          <p:cNvPr id="13" name="Titel 1"/>
          <p:cNvSpPr txBox="1">
            <a:spLocks/>
          </p:cNvSpPr>
          <p:nvPr/>
        </p:nvSpPr>
        <p:spPr>
          <a:xfrm>
            <a:off x="1511717" y="674311"/>
            <a:ext cx="9624843" cy="428835"/>
          </a:xfrm>
          <a:prstGeom prst="rect">
            <a:avLst/>
          </a:prstGeom>
        </p:spPr>
        <p:txBody>
          <a:bodyPr vert="horz" wrap="square" lIns="0" tIns="40640" rIns="0" bIns="0" rtlCol="0" anchor="b">
            <a:spAutoFit/>
          </a:bodyPr>
          <a:lstStyle>
            <a:lvl1pPr algn="l" defTabSz="914400" rtl="0" eaLnBrk="1" latinLnBrk="0" hangingPunct="1">
              <a:lnSpc>
                <a:spcPct val="90000"/>
              </a:lnSpc>
              <a:spcBef>
                <a:spcPct val="0"/>
              </a:spcBef>
              <a:buNone/>
              <a:defRPr kumimoji="0" lang="nl-NL" sz="2800" b="1" i="0" u="none" strike="noStrike" kern="0" cap="none" spc="0" normalizeH="0" baseline="0" smtClean="0">
                <a:ln>
                  <a:noFill/>
                </a:ln>
                <a:solidFill>
                  <a:schemeClr val="accent1"/>
                </a:solidFill>
                <a:effectLst/>
                <a:uLnTx/>
                <a:uFillTx/>
                <a:latin typeface="+mj-lt"/>
                <a:ea typeface="+mj-ea"/>
                <a:cs typeface="+mj-cs"/>
              </a:defRPr>
            </a:lvl1pPr>
          </a:lstStyle>
          <a:p>
            <a:r>
              <a:rPr lang="en-US" dirty="0"/>
              <a:t>SOCIAL IDENTITY</a:t>
            </a:r>
          </a:p>
        </p:txBody>
      </p:sp>
      <p:sp>
        <p:nvSpPr>
          <p:cNvPr id="4" name="Rectangle 3">
            <a:extLst>
              <a:ext uri="{FF2B5EF4-FFF2-40B4-BE49-F238E27FC236}">
                <a16:creationId xmlns:a16="http://schemas.microsoft.com/office/drawing/2014/main" id="{B46D5F32-33BB-4D04-A418-D792B0DE78AE}"/>
              </a:ext>
            </a:extLst>
          </p:cNvPr>
          <p:cNvSpPr/>
          <p:nvPr/>
        </p:nvSpPr>
        <p:spPr>
          <a:xfrm>
            <a:off x="1415480" y="2780928"/>
            <a:ext cx="5472608" cy="2343655"/>
          </a:xfrm>
          <a:prstGeom prst="rect">
            <a:avLst/>
          </a:prstGeom>
        </p:spPr>
        <p:txBody>
          <a:bodyPr wrap="square">
            <a:spAutoFit/>
          </a:bodyPr>
          <a:lstStyle/>
          <a:p>
            <a:pPr>
              <a:lnSpc>
                <a:spcPct val="150000"/>
              </a:lnSpc>
            </a:pPr>
            <a:r>
              <a:rPr lang="en-US" sz="2000" i="1" dirty="0">
                <a:solidFill>
                  <a:schemeClr val="bg1"/>
                </a:solidFill>
              </a:rPr>
              <a:t>“[There is] no doubt that sharing the values, the morals and the ideas plays a big role in my involvement, especially where I am participating in a specific OP that we agreed on initiating.” (R28) </a:t>
            </a:r>
          </a:p>
        </p:txBody>
      </p:sp>
    </p:spTree>
    <p:extLst>
      <p:ext uri="{BB962C8B-B14F-4D97-AF65-F5344CB8AC3E}">
        <p14:creationId xmlns:p14="http://schemas.microsoft.com/office/powerpoint/2010/main" val="971089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0000"/>
            <a:lum/>
          </a:blip>
          <a:srcRect/>
          <a:stretch>
            <a:fillRect t="-6000" b="-6000"/>
          </a:stretch>
        </a:blipFill>
        <a:effectLst/>
      </p:bgPr>
    </p:bg>
    <p:spTree>
      <p:nvGrpSpPr>
        <p:cNvPr id="1" name=""/>
        <p:cNvGrpSpPr/>
        <p:nvPr/>
      </p:nvGrpSpPr>
      <p:grpSpPr>
        <a:xfrm>
          <a:off x="0" y="0"/>
          <a:ext cx="0" cy="0"/>
          <a:chOff x="0" y="0"/>
          <a:chExt cx="0" cy="0"/>
        </a:xfrm>
      </p:grpSpPr>
      <p:sp>
        <p:nvSpPr>
          <p:cNvPr id="5" name="Tijdelijke aanduiding voor dianummer 4"/>
          <p:cNvSpPr>
            <a:spLocks noGrp="1"/>
          </p:cNvSpPr>
          <p:nvPr>
            <p:ph type="sldNum" sz="quarter" idx="4"/>
          </p:nvPr>
        </p:nvSpPr>
        <p:spPr/>
        <p:txBody>
          <a:bodyPr/>
          <a:lstStyle/>
          <a:p>
            <a:pPr marL="25400">
              <a:lnSpc>
                <a:spcPts val="1425"/>
              </a:lnSpc>
            </a:pPr>
            <a:fld id="{68BC35B1-DB37-4D69-B23B-4C9E9B475BB5}" type="slidenum">
              <a:rPr lang="en-GB" smtClean="0"/>
              <a:pPr marL="25400">
                <a:lnSpc>
                  <a:spcPts val="1425"/>
                </a:lnSpc>
              </a:pPr>
              <a:t>6</a:t>
            </a:fld>
            <a:endParaRPr lang="en-GB" dirty="0"/>
          </a:p>
        </p:txBody>
      </p:sp>
      <p:sp>
        <p:nvSpPr>
          <p:cNvPr id="13" name="Titel 1"/>
          <p:cNvSpPr txBox="1">
            <a:spLocks/>
          </p:cNvSpPr>
          <p:nvPr/>
        </p:nvSpPr>
        <p:spPr>
          <a:xfrm>
            <a:off x="1511717" y="674311"/>
            <a:ext cx="9624843" cy="428835"/>
          </a:xfrm>
          <a:prstGeom prst="rect">
            <a:avLst/>
          </a:prstGeom>
        </p:spPr>
        <p:txBody>
          <a:bodyPr vert="horz" wrap="square" lIns="0" tIns="40640" rIns="0" bIns="0" rtlCol="0" anchor="b">
            <a:spAutoFit/>
          </a:bodyPr>
          <a:lstStyle>
            <a:lvl1pPr algn="l" defTabSz="914400" rtl="0" eaLnBrk="1" latinLnBrk="0" hangingPunct="1">
              <a:lnSpc>
                <a:spcPct val="90000"/>
              </a:lnSpc>
              <a:spcBef>
                <a:spcPct val="0"/>
              </a:spcBef>
              <a:buNone/>
              <a:defRPr kumimoji="0" lang="nl-NL" sz="2800" b="1" i="0" u="none" strike="noStrike" kern="0" cap="none" spc="0" normalizeH="0" baseline="0" smtClean="0">
                <a:ln>
                  <a:noFill/>
                </a:ln>
                <a:solidFill>
                  <a:schemeClr val="accent1"/>
                </a:solidFill>
                <a:effectLst/>
                <a:uLnTx/>
                <a:uFillTx/>
                <a:latin typeface="+mj-lt"/>
                <a:ea typeface="+mj-ea"/>
                <a:cs typeface="+mj-cs"/>
              </a:defRPr>
            </a:lvl1pPr>
          </a:lstStyle>
          <a:p>
            <a:r>
              <a:rPr lang="en-US" dirty="0"/>
              <a:t>SOCIAL IDENTITY</a:t>
            </a:r>
          </a:p>
        </p:txBody>
      </p:sp>
      <p:pic>
        <p:nvPicPr>
          <p:cNvPr id="3" name="Picture 2" descr="A picture containing shape&#10;&#10;Description automatically generated">
            <a:extLst>
              <a:ext uri="{FF2B5EF4-FFF2-40B4-BE49-F238E27FC236}">
                <a16:creationId xmlns:a16="http://schemas.microsoft.com/office/drawing/2014/main" id="{76CF4D68-F39A-407A-8113-EF57AD5DC4F4}"/>
              </a:ext>
            </a:extLst>
          </p:cNvPr>
          <p:cNvPicPr>
            <a:picLocks noChangeAspect="1"/>
          </p:cNvPicPr>
          <p:nvPr/>
        </p:nvPicPr>
        <p:blipFill rotWithShape="1">
          <a:blip r:embed="rId4" cstate="email">
            <a:duotone>
              <a:srgbClr val="9EA700">
                <a:shade val="45000"/>
                <a:satMod val="135000"/>
              </a:srgbClr>
              <a:prstClr val="white"/>
            </a:duotone>
            <a:extLst>
              <a:ext uri="{BEBA8EAE-BF5A-486C-A8C5-ECC9F3942E4B}">
                <a14:imgProps xmlns:a14="http://schemas.microsoft.com/office/drawing/2010/main">
                  <a14:imgLayer r:embed="rId5">
                    <a14:imgEffect>
                      <a14:backgroundRemoval t="14375" b="91094" l="10000" r="90000">
                        <a14:foregroundMark x1="81719" y1="58594" x2="74219" y2="53281"/>
                        <a14:foregroundMark x1="74219" y1="53281" x2="78802" y2="43125"/>
                        <a14:foregroundMark x1="78802" y1="43125" x2="83646" y2="52969"/>
                        <a14:foregroundMark x1="83646" y1="52969" x2="81563" y2="58125"/>
                        <a14:foregroundMark x1="78490" y1="36328" x2="78698" y2="42266"/>
                        <a14:foregroundMark x1="78542" y1="66172" x2="78802" y2="60000"/>
                        <a14:foregroundMark x1="64219" y1="87109" x2="64635" y2="81016"/>
                        <a14:foregroundMark x1="40365" y1="72734" x2="45365" y2="72500"/>
                        <a14:foregroundMark x1="20990" y1="65469" x2="21927" y2="59062"/>
                        <a14:foregroundMark x1="20833" y1="35859" x2="21354" y2="41406"/>
                        <a14:foregroundMark x1="35469" y1="14375" x2="35729" y2="21016"/>
                      </a14:backgroundRemoval>
                    </a14:imgEffect>
                  </a14:imgLayer>
                </a14:imgProps>
              </a:ext>
              <a:ext uri="{28A0092B-C50C-407E-A947-70E740481C1C}">
                <a14:useLocalDpi xmlns:a14="http://schemas.microsoft.com/office/drawing/2010/main"/>
              </a:ext>
            </a:extLst>
          </a:blip>
          <a:srcRect t="11074"/>
          <a:stretch/>
        </p:blipFill>
        <p:spPr>
          <a:xfrm>
            <a:off x="191343" y="1988840"/>
            <a:ext cx="6216549" cy="3685416"/>
          </a:xfrm>
          <a:prstGeom prst="rect">
            <a:avLst/>
          </a:prstGeom>
        </p:spPr>
      </p:pic>
      <p:graphicFrame>
        <p:nvGraphicFramePr>
          <p:cNvPr id="6" name="Diagram 5">
            <a:extLst>
              <a:ext uri="{FF2B5EF4-FFF2-40B4-BE49-F238E27FC236}">
                <a16:creationId xmlns:a16="http://schemas.microsoft.com/office/drawing/2014/main" id="{D37986B7-F3FE-4C60-90DE-6668F0070A4F}"/>
              </a:ext>
            </a:extLst>
          </p:cNvPr>
          <p:cNvGraphicFramePr/>
          <p:nvPr>
            <p:extLst>
              <p:ext uri="{D42A27DB-BD31-4B8C-83A1-F6EECF244321}">
                <p14:modId xmlns:p14="http://schemas.microsoft.com/office/powerpoint/2010/main" val="1735246839"/>
              </p:ext>
            </p:extLst>
          </p:nvPr>
        </p:nvGraphicFramePr>
        <p:xfrm>
          <a:off x="6330873" y="1484784"/>
          <a:ext cx="4955314" cy="432048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239246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 name="Tijdelijke aanduiding voor dianummer 4"/>
          <p:cNvSpPr>
            <a:spLocks noGrp="1"/>
          </p:cNvSpPr>
          <p:nvPr>
            <p:ph type="sldNum" sz="quarter" idx="4"/>
          </p:nvPr>
        </p:nvSpPr>
        <p:spPr/>
        <p:txBody>
          <a:bodyPr/>
          <a:lstStyle/>
          <a:p>
            <a:pPr marL="25400">
              <a:lnSpc>
                <a:spcPts val="1425"/>
              </a:lnSpc>
            </a:pPr>
            <a:fld id="{68BC35B1-DB37-4D69-B23B-4C9E9B475BB5}" type="slidenum">
              <a:rPr lang="en-GB" smtClean="0"/>
              <a:pPr marL="25400">
                <a:lnSpc>
                  <a:spcPts val="1425"/>
                </a:lnSpc>
              </a:pPr>
              <a:t>7</a:t>
            </a:fld>
            <a:endParaRPr lang="en-GB" dirty="0"/>
          </a:p>
        </p:txBody>
      </p:sp>
      <p:sp>
        <p:nvSpPr>
          <p:cNvPr id="13" name="Titel 1"/>
          <p:cNvSpPr txBox="1">
            <a:spLocks/>
          </p:cNvSpPr>
          <p:nvPr/>
        </p:nvSpPr>
        <p:spPr>
          <a:xfrm>
            <a:off x="1511717" y="674311"/>
            <a:ext cx="9624843" cy="428835"/>
          </a:xfrm>
          <a:prstGeom prst="rect">
            <a:avLst/>
          </a:prstGeom>
        </p:spPr>
        <p:txBody>
          <a:bodyPr vert="horz" wrap="square" lIns="0" tIns="40640" rIns="0" bIns="0" rtlCol="0" anchor="b">
            <a:spAutoFit/>
          </a:bodyPr>
          <a:lstStyle>
            <a:lvl1pPr algn="l" defTabSz="914400" rtl="0" eaLnBrk="1" latinLnBrk="0" hangingPunct="1">
              <a:lnSpc>
                <a:spcPct val="90000"/>
              </a:lnSpc>
              <a:spcBef>
                <a:spcPct val="0"/>
              </a:spcBef>
              <a:buNone/>
              <a:defRPr kumimoji="0" lang="nl-NL" sz="2800" b="1" i="0" u="none" strike="noStrike" kern="0" cap="none" spc="0" normalizeH="0" baseline="0" smtClean="0">
                <a:ln>
                  <a:noFill/>
                </a:ln>
                <a:solidFill>
                  <a:schemeClr val="accent1"/>
                </a:solidFill>
                <a:effectLst/>
                <a:uLnTx/>
                <a:uFillTx/>
                <a:latin typeface="+mj-lt"/>
                <a:ea typeface="+mj-ea"/>
                <a:cs typeface="+mj-cs"/>
              </a:defRPr>
            </a:lvl1pPr>
          </a:lstStyle>
          <a:p>
            <a:r>
              <a:rPr lang="en-US" dirty="0"/>
              <a:t>PERCEIVED INJUSTICE</a:t>
            </a:r>
          </a:p>
        </p:txBody>
      </p:sp>
      <p:sp>
        <p:nvSpPr>
          <p:cNvPr id="6" name="Rectangle 5">
            <a:extLst>
              <a:ext uri="{FF2B5EF4-FFF2-40B4-BE49-F238E27FC236}">
                <a16:creationId xmlns:a16="http://schemas.microsoft.com/office/drawing/2014/main" id="{50D33451-8E10-4EC9-B71D-CD6514B53EE9}"/>
              </a:ext>
            </a:extLst>
          </p:cNvPr>
          <p:cNvSpPr/>
          <p:nvPr/>
        </p:nvSpPr>
        <p:spPr>
          <a:xfrm>
            <a:off x="1415480" y="3212976"/>
            <a:ext cx="6096000" cy="2343655"/>
          </a:xfrm>
          <a:prstGeom prst="rect">
            <a:avLst/>
          </a:prstGeom>
        </p:spPr>
        <p:txBody>
          <a:bodyPr>
            <a:spAutoFit/>
          </a:bodyPr>
          <a:lstStyle/>
          <a:p>
            <a:pPr lvl="0">
              <a:lnSpc>
                <a:spcPct val="150000"/>
              </a:lnSpc>
            </a:pPr>
            <a:r>
              <a:rPr lang="en-US" sz="2000" i="1" dirty="0">
                <a:solidFill>
                  <a:schemeClr val="bg1"/>
                </a:solidFill>
              </a:rPr>
              <a:t>“This sense of deprivation makes me aggressive sometimes.” (R16) </a:t>
            </a:r>
          </a:p>
          <a:p>
            <a:pPr lvl="0">
              <a:lnSpc>
                <a:spcPct val="150000"/>
              </a:lnSpc>
            </a:pPr>
            <a:endParaRPr lang="en-US" sz="2000" i="1" dirty="0">
              <a:solidFill>
                <a:schemeClr val="bg1"/>
              </a:solidFill>
            </a:endParaRPr>
          </a:p>
          <a:p>
            <a:pPr lvl="0">
              <a:lnSpc>
                <a:spcPct val="150000"/>
              </a:lnSpc>
            </a:pPr>
            <a:r>
              <a:rPr lang="en-US" sz="2000" i="1" dirty="0">
                <a:solidFill>
                  <a:schemeClr val="bg1"/>
                </a:solidFill>
              </a:rPr>
              <a:t>“Frustration is normally a pretty key factor [to act].” (R18)</a:t>
            </a:r>
          </a:p>
        </p:txBody>
      </p:sp>
    </p:spTree>
    <p:extLst>
      <p:ext uri="{BB962C8B-B14F-4D97-AF65-F5344CB8AC3E}">
        <p14:creationId xmlns:p14="http://schemas.microsoft.com/office/powerpoint/2010/main" val="3046068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0000"/>
            <a:lum/>
          </a:blip>
          <a:srcRect/>
          <a:stretch>
            <a:fillRect t="-6000" b="-6000"/>
          </a:stretch>
        </a:blipFill>
        <a:effectLst/>
      </p:bgPr>
    </p:bg>
    <p:spTree>
      <p:nvGrpSpPr>
        <p:cNvPr id="1" name=""/>
        <p:cNvGrpSpPr/>
        <p:nvPr/>
      </p:nvGrpSpPr>
      <p:grpSpPr>
        <a:xfrm>
          <a:off x="0" y="0"/>
          <a:ext cx="0" cy="0"/>
          <a:chOff x="0" y="0"/>
          <a:chExt cx="0" cy="0"/>
        </a:xfrm>
      </p:grpSpPr>
      <p:sp>
        <p:nvSpPr>
          <p:cNvPr id="5" name="Tijdelijke aanduiding voor dianummer 4"/>
          <p:cNvSpPr>
            <a:spLocks noGrp="1"/>
          </p:cNvSpPr>
          <p:nvPr>
            <p:ph type="sldNum" sz="quarter" idx="4"/>
          </p:nvPr>
        </p:nvSpPr>
        <p:spPr/>
        <p:txBody>
          <a:bodyPr/>
          <a:lstStyle/>
          <a:p>
            <a:pPr marL="25400">
              <a:lnSpc>
                <a:spcPts val="1425"/>
              </a:lnSpc>
            </a:pPr>
            <a:fld id="{68BC35B1-DB37-4D69-B23B-4C9E9B475BB5}" type="slidenum">
              <a:rPr lang="en-GB" smtClean="0"/>
              <a:pPr marL="25400">
                <a:lnSpc>
                  <a:spcPts val="1425"/>
                </a:lnSpc>
              </a:pPr>
              <a:t>8</a:t>
            </a:fld>
            <a:endParaRPr lang="en-GB" dirty="0"/>
          </a:p>
        </p:txBody>
      </p:sp>
      <p:sp>
        <p:nvSpPr>
          <p:cNvPr id="13" name="Titel 1"/>
          <p:cNvSpPr txBox="1">
            <a:spLocks/>
          </p:cNvSpPr>
          <p:nvPr/>
        </p:nvSpPr>
        <p:spPr>
          <a:xfrm>
            <a:off x="1511717" y="674311"/>
            <a:ext cx="9624843" cy="428835"/>
          </a:xfrm>
          <a:prstGeom prst="rect">
            <a:avLst/>
          </a:prstGeom>
        </p:spPr>
        <p:txBody>
          <a:bodyPr vert="horz" wrap="square" lIns="0" tIns="40640" rIns="0" bIns="0" rtlCol="0" anchor="b">
            <a:spAutoFit/>
          </a:bodyPr>
          <a:lstStyle>
            <a:lvl1pPr algn="l" defTabSz="914400" rtl="0" eaLnBrk="1" latinLnBrk="0" hangingPunct="1">
              <a:lnSpc>
                <a:spcPct val="90000"/>
              </a:lnSpc>
              <a:spcBef>
                <a:spcPct val="0"/>
              </a:spcBef>
              <a:buNone/>
              <a:defRPr kumimoji="0" lang="nl-NL" sz="2800" b="1" i="0" u="none" strike="noStrike" kern="0" cap="none" spc="0" normalizeH="0" baseline="0" smtClean="0">
                <a:ln>
                  <a:noFill/>
                </a:ln>
                <a:solidFill>
                  <a:schemeClr val="accent1"/>
                </a:solidFill>
                <a:effectLst/>
                <a:uLnTx/>
                <a:uFillTx/>
                <a:latin typeface="+mj-lt"/>
                <a:ea typeface="+mj-ea"/>
                <a:cs typeface="+mj-cs"/>
              </a:defRPr>
            </a:lvl1pPr>
          </a:lstStyle>
          <a:p>
            <a:r>
              <a:rPr lang="en-US" dirty="0"/>
              <a:t>PERCEIVED INJUSTICE</a:t>
            </a:r>
          </a:p>
        </p:txBody>
      </p:sp>
      <p:pic>
        <p:nvPicPr>
          <p:cNvPr id="3" name="Picture 2">
            <a:extLst>
              <a:ext uri="{FF2B5EF4-FFF2-40B4-BE49-F238E27FC236}">
                <a16:creationId xmlns:a16="http://schemas.microsoft.com/office/drawing/2014/main" id="{0FBD7498-6B69-402A-839E-15C236953B64}"/>
              </a:ext>
            </a:extLst>
          </p:cNvPr>
          <p:cNvPicPr>
            <a:picLocks noChangeAspect="1"/>
          </p:cNvPicPr>
          <p:nvPr/>
        </p:nvPicPr>
        <p:blipFill>
          <a:blip r:embed="rId4"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695400" y="2204864"/>
            <a:ext cx="3371038" cy="3356992"/>
          </a:xfrm>
          <a:prstGeom prst="rect">
            <a:avLst/>
          </a:prstGeom>
        </p:spPr>
      </p:pic>
      <p:graphicFrame>
        <p:nvGraphicFramePr>
          <p:cNvPr id="6" name="Diagram 5">
            <a:extLst>
              <a:ext uri="{FF2B5EF4-FFF2-40B4-BE49-F238E27FC236}">
                <a16:creationId xmlns:a16="http://schemas.microsoft.com/office/drawing/2014/main" id="{E5BBECCD-854D-4CD8-A80E-E82D0F05E375}"/>
              </a:ext>
            </a:extLst>
          </p:cNvPr>
          <p:cNvGraphicFramePr/>
          <p:nvPr>
            <p:extLst>
              <p:ext uri="{D42A27DB-BD31-4B8C-83A1-F6EECF244321}">
                <p14:modId xmlns:p14="http://schemas.microsoft.com/office/powerpoint/2010/main" val="3348491708"/>
              </p:ext>
            </p:extLst>
          </p:nvPr>
        </p:nvGraphicFramePr>
        <p:xfrm>
          <a:off x="4430673" y="1844824"/>
          <a:ext cx="7389782" cy="376601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722172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 name="Tijdelijke aanduiding voor dianummer 4"/>
          <p:cNvSpPr>
            <a:spLocks noGrp="1"/>
          </p:cNvSpPr>
          <p:nvPr>
            <p:ph type="sldNum" sz="quarter" idx="4"/>
          </p:nvPr>
        </p:nvSpPr>
        <p:spPr/>
        <p:txBody>
          <a:bodyPr/>
          <a:lstStyle/>
          <a:p>
            <a:pPr marL="25400">
              <a:lnSpc>
                <a:spcPts val="1425"/>
              </a:lnSpc>
            </a:pPr>
            <a:fld id="{68BC35B1-DB37-4D69-B23B-4C9E9B475BB5}" type="slidenum">
              <a:rPr lang="en-GB" smtClean="0"/>
              <a:pPr marL="25400">
                <a:lnSpc>
                  <a:spcPts val="1425"/>
                </a:lnSpc>
              </a:pPr>
              <a:t>9</a:t>
            </a:fld>
            <a:endParaRPr lang="en-GB" dirty="0"/>
          </a:p>
        </p:txBody>
      </p:sp>
      <p:sp>
        <p:nvSpPr>
          <p:cNvPr id="13" name="Titel 1"/>
          <p:cNvSpPr txBox="1">
            <a:spLocks/>
          </p:cNvSpPr>
          <p:nvPr/>
        </p:nvSpPr>
        <p:spPr>
          <a:xfrm>
            <a:off x="1511717" y="674311"/>
            <a:ext cx="9624843" cy="428835"/>
          </a:xfrm>
          <a:prstGeom prst="rect">
            <a:avLst/>
          </a:prstGeom>
        </p:spPr>
        <p:txBody>
          <a:bodyPr vert="horz" wrap="square" lIns="0" tIns="40640" rIns="0" bIns="0" rtlCol="0" anchor="b">
            <a:spAutoFit/>
          </a:bodyPr>
          <a:lstStyle>
            <a:lvl1pPr algn="l" defTabSz="914400" rtl="0" eaLnBrk="1" latinLnBrk="0" hangingPunct="1">
              <a:lnSpc>
                <a:spcPct val="90000"/>
              </a:lnSpc>
              <a:spcBef>
                <a:spcPct val="0"/>
              </a:spcBef>
              <a:buNone/>
              <a:defRPr kumimoji="0" lang="nl-NL" sz="2800" b="1" i="0" u="none" strike="noStrike" kern="0" cap="none" spc="0" normalizeH="0" baseline="0" smtClean="0">
                <a:ln>
                  <a:noFill/>
                </a:ln>
                <a:solidFill>
                  <a:schemeClr val="accent1"/>
                </a:solidFill>
                <a:effectLst/>
                <a:uLnTx/>
                <a:uFillTx/>
                <a:latin typeface="+mj-lt"/>
                <a:ea typeface="+mj-ea"/>
                <a:cs typeface="+mj-cs"/>
              </a:defRPr>
            </a:lvl1pPr>
          </a:lstStyle>
          <a:p>
            <a:r>
              <a:rPr lang="en-US" dirty="0"/>
              <a:t>PERCEIVED EFFICACY</a:t>
            </a:r>
          </a:p>
        </p:txBody>
      </p:sp>
      <p:sp>
        <p:nvSpPr>
          <p:cNvPr id="6" name="Rectangle 5">
            <a:extLst>
              <a:ext uri="{FF2B5EF4-FFF2-40B4-BE49-F238E27FC236}">
                <a16:creationId xmlns:a16="http://schemas.microsoft.com/office/drawing/2014/main" id="{50D33451-8E10-4EC9-B71D-CD6514B53EE9}"/>
              </a:ext>
            </a:extLst>
          </p:cNvPr>
          <p:cNvSpPr/>
          <p:nvPr/>
        </p:nvSpPr>
        <p:spPr>
          <a:xfrm>
            <a:off x="1511717" y="2204864"/>
            <a:ext cx="6096000" cy="2805320"/>
          </a:xfrm>
          <a:prstGeom prst="rect">
            <a:avLst/>
          </a:prstGeom>
        </p:spPr>
        <p:txBody>
          <a:bodyPr>
            <a:spAutoFit/>
          </a:bodyPr>
          <a:lstStyle/>
          <a:p>
            <a:pPr lvl="0">
              <a:lnSpc>
                <a:spcPct val="150000"/>
              </a:lnSpc>
            </a:pPr>
            <a:r>
              <a:rPr lang="en-US" sz="2000" i="1" dirty="0">
                <a:solidFill>
                  <a:schemeClr val="bg1"/>
                </a:solidFill>
              </a:rPr>
              <a:t>“With all the knowledge and skills that I gained over the years […], I redirected them all for hacktivism and activism and became Anonymous. […] I felt faster online to spread my message and show it, also influenced media to talk about it. </a:t>
            </a:r>
          </a:p>
          <a:p>
            <a:pPr lvl="0">
              <a:lnSpc>
                <a:spcPct val="150000"/>
              </a:lnSpc>
            </a:pPr>
            <a:r>
              <a:rPr lang="en-US" sz="2000" i="1" dirty="0">
                <a:solidFill>
                  <a:schemeClr val="bg1"/>
                </a:solidFill>
              </a:rPr>
              <a:t>And what I mean by this is hacking.” (R24)</a:t>
            </a:r>
          </a:p>
        </p:txBody>
      </p:sp>
    </p:spTree>
    <p:extLst>
      <p:ext uri="{BB962C8B-B14F-4D97-AF65-F5344CB8AC3E}">
        <p14:creationId xmlns:p14="http://schemas.microsoft.com/office/powerpoint/2010/main" val="291795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2e7eb5fd271471ceb031aa7637231df710576e42"/>
</p:tagLst>
</file>

<file path=ppt/theme/theme1.xml><?xml version="1.0" encoding="utf-8"?>
<a:theme xmlns:a="http://schemas.openxmlformats.org/drawingml/2006/main" name="Kantoorthema">
  <a:themeElements>
    <a:clrScheme name="HHS">
      <a:dk1>
        <a:sysClr val="windowText" lastClr="000000"/>
      </a:dk1>
      <a:lt1>
        <a:sysClr val="window" lastClr="FFFFFF"/>
      </a:lt1>
      <a:dk2>
        <a:srgbClr val="213343"/>
      </a:dk2>
      <a:lt2>
        <a:srgbClr val="E7E6E6"/>
      </a:lt2>
      <a:accent1>
        <a:srgbClr val="9EA700"/>
      </a:accent1>
      <a:accent2>
        <a:srgbClr val="213343"/>
      </a:accent2>
      <a:accent3>
        <a:srgbClr val="9EA700"/>
      </a:accent3>
      <a:accent4>
        <a:srgbClr val="213343"/>
      </a:accent4>
      <a:accent5>
        <a:srgbClr val="9EA700"/>
      </a:accent5>
      <a:accent6>
        <a:srgbClr val="213343"/>
      </a:accent6>
      <a:hlink>
        <a:srgbClr val="213343"/>
      </a:hlink>
      <a:folHlink>
        <a:srgbClr val="213343"/>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ctr">
          <a:defRPr sz="2000" dirty="0" smtClean="0">
            <a:solidFill>
              <a:srgbClr val="213343"/>
            </a:solidFill>
            <a:latin typeface="+mj-lt"/>
          </a:defRPr>
        </a:defPPr>
      </a:lstStyle>
    </a:txDef>
  </a:objectDefaults>
  <a:extraClrSchemeLst/>
  <a:extLst>
    <a:ext uri="{05A4C25C-085E-4340-85A3-A5531E510DB2}">
      <thm15:themeFamily xmlns:thm15="http://schemas.microsoft.com/office/thememl/2012/main" name="HHS-ppt-template-EN-16x9" id="{87199ADE-4C50-B847-A286-10C58690CCC9}" vid="{6B3F7261-A754-784D-B208-BE4CBFA501B2}"/>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2361E3CC08212428A201C8D4F0CEAB9" ma:contentTypeVersion="13" ma:contentTypeDescription="Een nieuw document maken." ma:contentTypeScope="" ma:versionID="66b7e46e175ebe87e2d0de1516403024">
  <xsd:schema xmlns:xsd="http://www.w3.org/2001/XMLSchema" xmlns:xs="http://www.w3.org/2001/XMLSchema" xmlns:p="http://schemas.microsoft.com/office/2006/metadata/properties" xmlns:ns3="62967b29-a65b-42b4-9f8b-5f93751b7062" xmlns:ns4="f1cfb764-0c08-4aa4-b8f9-dc6c8c66f208" targetNamespace="http://schemas.microsoft.com/office/2006/metadata/properties" ma:root="true" ma:fieldsID="dccee5fb7cc66259353f607596615c0a" ns3:_="" ns4:_="">
    <xsd:import namespace="62967b29-a65b-42b4-9f8b-5f93751b7062"/>
    <xsd:import namespace="f1cfb764-0c08-4aa4-b8f9-dc6c8c66f208"/>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DateTaken" minOccurs="0"/>
                <xsd:element ref="ns4:MediaServiceOCR" minOccurs="0"/>
                <xsd:element ref="ns4:MediaServiceEventHashCode" minOccurs="0"/>
                <xsd:element ref="ns4:MediaServiceGenerationTime" minOccurs="0"/>
                <xsd:element ref="ns4:MediaServiceLocation"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967b29-a65b-42b4-9f8b-5f93751b7062" elementFormDefault="qualified">
    <xsd:import namespace="http://schemas.microsoft.com/office/2006/documentManagement/types"/>
    <xsd:import namespace="http://schemas.microsoft.com/office/infopath/2007/PartnerControls"/>
    <xsd:element name="SharedWithUsers" ma:index="8" nillable="true" ma:displayName="Gedeeld met"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description="" ma:internalName="SharedWithDetails" ma:readOnly="true">
      <xsd:simpleType>
        <xsd:restriction base="dms:Note">
          <xsd:maxLength value="255"/>
        </xsd:restriction>
      </xsd:simpleType>
    </xsd:element>
    <xsd:element name="SharingHintHash" ma:index="10" nillable="true" ma:displayName="Hint-hash delen"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1cfb764-0c08-4aa4-b8f9-dc6c8c66f208"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description="" ma:internalName="MediaServiceAutoTags" ma:readOnly="true">
      <xsd:simpleType>
        <xsd:restriction base="dms:Text"/>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C0370D4-D1E3-4D55-9617-37AA65CCD8F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2967b29-a65b-42b4-9f8b-5f93751b7062"/>
    <ds:schemaRef ds:uri="f1cfb764-0c08-4aa4-b8f9-dc6c8c66f20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B278C84-E82A-4632-AA6D-A0159452F882}">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B5C69D49-923B-45FD-8A2D-EA10E009040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HHS-ppt-template-EN-16x9</Template>
  <TotalTime>6207</TotalTime>
  <Words>897</Words>
  <Application>Microsoft Office PowerPoint</Application>
  <PresentationFormat>Widescreen</PresentationFormat>
  <Paragraphs>134</Paragraphs>
  <Slides>12</Slides>
  <Notes>10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Arial Black</vt:lpstr>
      <vt:lpstr>Calibri</vt:lpstr>
      <vt:lpstr>Kantoorthema</vt:lpstr>
      <vt:lpstr>Marco Romagna -Lecturer The Hague University of Applied Sciences -PhD candidate Leiden University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Marco Romagna -Lecturer The Hague University of Applied Sciences -PhD candidate Leiden University        m.romagna@hhs.nl        @PHacktivism @MarcoRomagna86</vt:lpstr>
    </vt:vector>
  </TitlesOfParts>
  <Manager/>
  <Company>Haagse Hogeschool</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Hacktivism: honourable cause or serious threat?</dc:title>
  <dc:subject/>
  <dc:creator>Romagna, M.</dc:creator>
  <cp:keywords/>
  <dc:description/>
  <cp:lastModifiedBy>Marco Romagna</cp:lastModifiedBy>
  <cp:revision>81</cp:revision>
  <dcterms:created xsi:type="dcterms:W3CDTF">2020-03-09T08:12:36Z</dcterms:created>
  <dcterms:modified xsi:type="dcterms:W3CDTF">2023-04-14T09:06:04Z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0x01010002361E3CC08212428A201C8D4F0CEAB9</vt:lpwstr>
  </property>
</Properties>
</file>