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9"/>
  </p:notesMasterIdLst>
  <p:handoutMasterIdLst>
    <p:handoutMasterId r:id="rId10"/>
  </p:handoutMasterIdLst>
  <p:sldIdLst>
    <p:sldId id="257" r:id="rId2"/>
    <p:sldId id="258" r:id="rId3"/>
    <p:sldId id="259" r:id="rId4"/>
    <p:sldId id="265" r:id="rId5"/>
    <p:sldId id="260" r:id="rId6"/>
    <p:sldId id="266" r:id="rId7"/>
    <p:sldId id="267" r:id="rId8"/>
  </p:sldIdLst>
  <p:sldSz cx="9144000" cy="6858000" type="screen4x3"/>
  <p:notesSz cx="6797675" cy="9926638"/>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70787" autoAdjust="0"/>
  </p:normalViewPr>
  <p:slideViewPr>
    <p:cSldViewPr>
      <p:cViewPr>
        <p:scale>
          <a:sx n="60" d="100"/>
          <a:sy n="60" d="100"/>
        </p:scale>
        <p:origin x="-792"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2108" tIns="46054" rIns="92108" bIns="46054" rtlCol="0"/>
          <a:lstStyle>
            <a:lvl1pPr algn="l">
              <a:defRPr sz="1200"/>
            </a:lvl1pPr>
          </a:lstStyle>
          <a:p>
            <a:pPr>
              <a:defRPr/>
            </a:pPr>
            <a:endParaRPr lang="nl-NL"/>
          </a:p>
        </p:txBody>
      </p:sp>
      <p:sp>
        <p:nvSpPr>
          <p:cNvPr id="3" name="Tijdelijke aanduiding voor datum 2"/>
          <p:cNvSpPr>
            <a:spLocks noGrp="1"/>
          </p:cNvSpPr>
          <p:nvPr>
            <p:ph type="dt" sz="quarter" idx="1"/>
          </p:nvPr>
        </p:nvSpPr>
        <p:spPr>
          <a:xfrm>
            <a:off x="3849688" y="0"/>
            <a:ext cx="2946400" cy="496888"/>
          </a:xfrm>
          <a:prstGeom prst="rect">
            <a:avLst/>
          </a:prstGeom>
        </p:spPr>
        <p:txBody>
          <a:bodyPr vert="horz" lIns="92108" tIns="46054" rIns="92108" bIns="46054" rtlCol="0"/>
          <a:lstStyle>
            <a:lvl1pPr algn="r">
              <a:defRPr sz="1200" smtClean="0"/>
            </a:lvl1pPr>
          </a:lstStyle>
          <a:p>
            <a:pPr>
              <a:defRPr/>
            </a:pPr>
            <a:fld id="{A44E5B0A-5091-40D1-94A5-893DD8914106}" type="datetimeFigureOut">
              <a:rPr lang="nl-NL"/>
              <a:pPr>
                <a:defRPr/>
              </a:pPr>
              <a:t>13-5-2013</a:t>
            </a:fld>
            <a:endParaRPr lang="nl-NL"/>
          </a:p>
        </p:txBody>
      </p:sp>
      <p:sp>
        <p:nvSpPr>
          <p:cNvPr id="4" name="Tijdelijke aanduiding voor voettekst 3"/>
          <p:cNvSpPr>
            <a:spLocks noGrp="1"/>
          </p:cNvSpPr>
          <p:nvPr>
            <p:ph type="ftr" sz="quarter" idx="2"/>
          </p:nvPr>
        </p:nvSpPr>
        <p:spPr>
          <a:xfrm>
            <a:off x="0" y="9428163"/>
            <a:ext cx="2946400" cy="496887"/>
          </a:xfrm>
          <a:prstGeom prst="rect">
            <a:avLst/>
          </a:prstGeom>
        </p:spPr>
        <p:txBody>
          <a:bodyPr vert="horz" lIns="92108" tIns="46054" rIns="92108" bIns="46054" rtlCol="0" anchor="b"/>
          <a:lstStyle>
            <a:lvl1pPr algn="l">
              <a:defRPr sz="1200"/>
            </a:lvl1pPr>
          </a:lstStyle>
          <a:p>
            <a:pPr>
              <a:defRPr/>
            </a:pPr>
            <a:endParaRPr lang="nl-NL"/>
          </a:p>
        </p:txBody>
      </p:sp>
      <p:sp>
        <p:nvSpPr>
          <p:cNvPr id="5" name="Tijdelijke aanduiding voor dianummer 4"/>
          <p:cNvSpPr>
            <a:spLocks noGrp="1"/>
          </p:cNvSpPr>
          <p:nvPr>
            <p:ph type="sldNum" sz="quarter" idx="3"/>
          </p:nvPr>
        </p:nvSpPr>
        <p:spPr>
          <a:xfrm>
            <a:off x="3849688" y="9428163"/>
            <a:ext cx="2946400" cy="496887"/>
          </a:xfrm>
          <a:prstGeom prst="rect">
            <a:avLst/>
          </a:prstGeom>
        </p:spPr>
        <p:txBody>
          <a:bodyPr vert="horz" lIns="92108" tIns="46054" rIns="92108" bIns="46054" rtlCol="0" anchor="b"/>
          <a:lstStyle>
            <a:lvl1pPr algn="r">
              <a:defRPr sz="1200" smtClean="0"/>
            </a:lvl1pPr>
          </a:lstStyle>
          <a:p>
            <a:pPr>
              <a:defRPr/>
            </a:pPr>
            <a:fld id="{C2EF9E35-813C-4299-8641-A3D883957DC0}" type="slidenum">
              <a:rPr lang="nl-NL"/>
              <a:pPr>
                <a:defRPr/>
              </a:pPr>
              <a:t>‹nr.›</a:t>
            </a:fld>
            <a:endParaRPr 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2108" tIns="46054" rIns="92108" bIns="46054" rtlCol="0"/>
          <a:lstStyle>
            <a:lvl1pPr algn="l">
              <a:defRPr sz="1200"/>
            </a:lvl1pPr>
          </a:lstStyle>
          <a:p>
            <a:pPr>
              <a:defRPr/>
            </a:pPr>
            <a:endParaRPr lang="nl-NL"/>
          </a:p>
        </p:txBody>
      </p:sp>
      <p:sp>
        <p:nvSpPr>
          <p:cNvPr id="3" name="Tijdelijke aanduiding voor datum 2"/>
          <p:cNvSpPr>
            <a:spLocks noGrp="1"/>
          </p:cNvSpPr>
          <p:nvPr>
            <p:ph type="dt" idx="1"/>
          </p:nvPr>
        </p:nvSpPr>
        <p:spPr>
          <a:xfrm>
            <a:off x="3849688" y="0"/>
            <a:ext cx="2946400" cy="496888"/>
          </a:xfrm>
          <a:prstGeom prst="rect">
            <a:avLst/>
          </a:prstGeom>
        </p:spPr>
        <p:txBody>
          <a:bodyPr vert="horz" lIns="92108" tIns="46054" rIns="92108" bIns="46054" rtlCol="0"/>
          <a:lstStyle>
            <a:lvl1pPr algn="r">
              <a:defRPr sz="1200" smtClean="0"/>
            </a:lvl1pPr>
          </a:lstStyle>
          <a:p>
            <a:pPr>
              <a:defRPr/>
            </a:pPr>
            <a:fld id="{31122EDB-42AC-4B74-B8A1-D48AB1763AC5}" type="datetimeFigureOut">
              <a:rPr lang="nl-NL"/>
              <a:pPr>
                <a:defRPr/>
              </a:pPr>
              <a:t>13-5-2013</a:t>
            </a:fld>
            <a:endParaRPr lang="nl-NL"/>
          </a:p>
        </p:txBody>
      </p:sp>
      <p:sp>
        <p:nvSpPr>
          <p:cNvPr id="4" name="Tijdelijke aanduiding voor dia-afbeelding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108" tIns="46054" rIns="92108" bIns="46054" rtlCol="0" anchor="ctr"/>
          <a:lstStyle/>
          <a:p>
            <a:pPr lvl="0"/>
            <a:endParaRPr lang="nl-NL" noProof="0"/>
          </a:p>
        </p:txBody>
      </p:sp>
      <p:sp>
        <p:nvSpPr>
          <p:cNvPr id="5" name="Tijdelijke aanduiding voor notities 4"/>
          <p:cNvSpPr>
            <a:spLocks noGrp="1"/>
          </p:cNvSpPr>
          <p:nvPr>
            <p:ph type="body" sz="quarter" idx="3"/>
          </p:nvPr>
        </p:nvSpPr>
        <p:spPr>
          <a:xfrm>
            <a:off x="679450" y="4714875"/>
            <a:ext cx="5438775" cy="4467225"/>
          </a:xfrm>
          <a:prstGeom prst="rect">
            <a:avLst/>
          </a:prstGeom>
        </p:spPr>
        <p:txBody>
          <a:bodyPr vert="horz" lIns="92108" tIns="46054" rIns="92108" bIns="46054"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9428163"/>
            <a:ext cx="2946400" cy="496887"/>
          </a:xfrm>
          <a:prstGeom prst="rect">
            <a:avLst/>
          </a:prstGeom>
        </p:spPr>
        <p:txBody>
          <a:bodyPr vert="horz" lIns="92108" tIns="46054" rIns="92108" bIns="46054" rtlCol="0" anchor="b"/>
          <a:lstStyle>
            <a:lvl1pPr algn="l">
              <a:defRPr sz="1200"/>
            </a:lvl1pPr>
          </a:lstStyle>
          <a:p>
            <a:pPr>
              <a:defRPr/>
            </a:pPr>
            <a:endParaRPr lang="nl-NL"/>
          </a:p>
        </p:txBody>
      </p:sp>
      <p:sp>
        <p:nvSpPr>
          <p:cNvPr id="7" name="Tijdelijke aanduiding voor dianummer 6"/>
          <p:cNvSpPr>
            <a:spLocks noGrp="1"/>
          </p:cNvSpPr>
          <p:nvPr>
            <p:ph type="sldNum" sz="quarter" idx="5"/>
          </p:nvPr>
        </p:nvSpPr>
        <p:spPr>
          <a:xfrm>
            <a:off x="3849688" y="9428163"/>
            <a:ext cx="2946400" cy="496887"/>
          </a:xfrm>
          <a:prstGeom prst="rect">
            <a:avLst/>
          </a:prstGeom>
        </p:spPr>
        <p:txBody>
          <a:bodyPr vert="horz" lIns="92108" tIns="46054" rIns="92108" bIns="46054" rtlCol="0" anchor="b"/>
          <a:lstStyle>
            <a:lvl1pPr algn="r">
              <a:defRPr sz="1200" smtClean="0"/>
            </a:lvl1pPr>
          </a:lstStyle>
          <a:p>
            <a:pPr>
              <a:defRPr/>
            </a:pPr>
            <a:fld id="{A998CFC0-E053-4CAD-AD77-F3C249F7B0D6}" type="slidenum">
              <a:rPr lang="nl-NL"/>
              <a:pPr>
                <a:defRPr/>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ln>
            <a:miter lim="800000"/>
            <a:headEnd/>
            <a:tailEnd/>
          </a:ln>
        </p:spPr>
        <p:txBody>
          <a:bodyPr wrap="square" numCol="1" anchor="t" anchorCtr="0" compatLnSpc="1">
            <a:prstTxWarp prst="textNoShape">
              <a:avLst/>
            </a:prstTxWarp>
          </a:bodyPr>
          <a:lstStyle/>
          <a:p>
            <a:r>
              <a:rPr lang="nl-NL" smtClean="0"/>
              <a:t>Hand-out bij de 'Presentatie WinToets 4.0' - lange versie</a:t>
            </a:r>
          </a:p>
        </p:txBody>
      </p:sp>
      <p:sp>
        <p:nvSpPr>
          <p:cNvPr id="1638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AA1F63D-62E5-4466-9D49-EDE1FFAABD60}" type="slidenum">
              <a:rPr lang="nl-NL"/>
              <a:pPr/>
              <a:t>1</a:t>
            </a:fld>
            <a:endParaRPr lang="nl-NL"/>
          </a:p>
        </p:txBody>
      </p:sp>
      <p:sp>
        <p:nvSpPr>
          <p:cNvPr id="163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843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8435"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81B752-F1AE-48EB-B88F-14DA9B7BFA9B}" type="slidenum">
              <a:rPr lang="nl-NL"/>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0483"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60893F-C27E-451B-BED5-8D584B8DF32E}" type="slidenum">
              <a:rPr lang="nl-NL"/>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2530"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2531"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59A3D8-D57E-487C-AEF5-05E06FF0FC29}" type="slidenum">
              <a:rPr lang="nl-NL"/>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457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4579"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CB4E29A-2C47-4529-B13A-322FD0758B7A}" type="slidenum">
              <a:rPr lang="nl-NL"/>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3"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6627"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2491C2-5933-4328-8164-C9A16F28B737}" type="slidenum">
              <a:rPr lang="nl-NL"/>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28674"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28675" name="Tijdelijke aanduiding voor dia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B4B9E6-19D9-4CAB-9FB7-CF3CE64424C1}" type="slidenum">
              <a:rPr lang="nl-NL"/>
              <a:pPr/>
              <a:t>7</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4" name="Picture 5" descr="GOMARUS EPS pms186_382klein"/>
          <p:cNvPicPr>
            <a:picLocks noChangeAspect="1" noChangeArrowheads="1"/>
          </p:cNvPicPr>
          <p:nvPr/>
        </p:nvPicPr>
        <p:blipFill>
          <a:blip r:embed="rId2"/>
          <a:srcRect/>
          <a:stretch>
            <a:fillRect/>
          </a:stretch>
        </p:blipFill>
        <p:spPr bwMode="auto">
          <a:xfrm>
            <a:off x="7019925" y="6021388"/>
            <a:ext cx="2016125" cy="763587"/>
          </a:xfrm>
          <a:prstGeom prst="rect">
            <a:avLst/>
          </a:prstGeom>
          <a:noFill/>
          <a:ln w="9525">
            <a:noFill/>
            <a:miter lim="800000"/>
            <a:headEnd/>
            <a:tailEnd/>
          </a:ln>
        </p:spPr>
      </p:pic>
      <p:sp>
        <p:nvSpPr>
          <p:cNvPr id="5122" name="Rectangle 2"/>
          <p:cNvSpPr>
            <a:spLocks noGrp="1" noChangeArrowheads="1"/>
          </p:cNvSpPr>
          <p:nvPr>
            <p:ph type="ctrTitle"/>
          </p:nvPr>
        </p:nvSpPr>
        <p:spPr/>
        <p:txBody>
          <a:bodyPr/>
          <a:lstStyle>
            <a:lvl1pPr>
              <a:defRPr/>
            </a:lvl1pPr>
          </a:lstStyle>
          <a:p>
            <a:r>
              <a:rPr lang="nl-NL" smtClean="0"/>
              <a:t>Klik om de stijl te bewerken</a:t>
            </a:r>
            <a:endParaRPr lang="nl-NL"/>
          </a:p>
        </p:txBody>
      </p:sp>
      <p:sp>
        <p:nvSpPr>
          <p:cNvPr id="5123" name="Rectangle 3"/>
          <p:cNvSpPr>
            <a:spLocks noGrp="1" noChangeArrowheads="1"/>
          </p:cNvSpPr>
          <p:nvPr>
            <p:ph type="subTitle" idx="1"/>
          </p:nvPr>
        </p:nvSpPr>
        <p:spPr>
          <a:xfrm>
            <a:off x="827088" y="1619250"/>
            <a:ext cx="7921625" cy="4032250"/>
          </a:xfrm>
        </p:spPr>
        <p:txBody>
          <a:bodyPr/>
          <a:lstStyle>
            <a:lvl1pPr marL="0" indent="0">
              <a:buFont typeface="Verdana" pitchFamily="34" charset="0"/>
              <a:buNone/>
              <a:defRPr/>
            </a:lvl1pPr>
          </a:lstStyle>
          <a:p>
            <a:r>
              <a:rPr lang="nl-NL" smtClean="0"/>
              <a:t>Klik om de ondertitelstijl van het model te bewerken</a:t>
            </a:r>
            <a:endParaRPr lang="nl-NL"/>
          </a:p>
        </p:txBody>
      </p:sp>
      <p:sp>
        <p:nvSpPr>
          <p:cNvPr id="5" name="Rectangle 4"/>
          <p:cNvSpPr>
            <a:spLocks noGrp="1" noChangeArrowheads="1"/>
          </p:cNvSpPr>
          <p:nvPr>
            <p:ph type="sldNum" sz="quarter" idx="10"/>
          </p:nvPr>
        </p:nvSpPr>
        <p:spPr>
          <a:xfrm>
            <a:off x="6553200" y="6245225"/>
            <a:ext cx="2133600" cy="476250"/>
          </a:xfrm>
        </p:spPr>
        <p:txBody>
          <a:bodyPr/>
          <a:lstStyle>
            <a:lvl1pPr>
              <a:defRPr/>
            </a:lvl1pPr>
          </a:lstStyle>
          <a:p>
            <a:pPr>
              <a:defRPr/>
            </a:pPr>
            <a:fld id="{BA2C76ED-7894-4C7D-8EF7-12964415B591}" type="slidenum">
              <a:rPr lang="nl-NL"/>
              <a:pPr>
                <a:defRPr/>
              </a:pPr>
              <a:t>‹nr.›</a:t>
            </a:fld>
            <a:endParaRPr lang="nl-NL"/>
          </a:p>
        </p:txBody>
      </p:sp>
      <p:sp>
        <p:nvSpPr>
          <p:cNvPr id="6" name="Rectangle 6"/>
          <p:cNvSpPr>
            <a:spLocks noGrp="1" noChangeArrowheads="1"/>
          </p:cNvSpPr>
          <p:nvPr>
            <p:ph type="dt" sz="half" idx="11"/>
          </p:nvPr>
        </p:nvSpPr>
        <p:spPr/>
        <p:txBody>
          <a:bodyPr/>
          <a:lstStyle>
            <a:lvl1pPr>
              <a:defRPr/>
            </a:lvl1pPr>
          </a:lstStyle>
          <a:p>
            <a:pPr>
              <a:defRPr/>
            </a:pPr>
            <a:endParaRPr lang="nl-NL"/>
          </a:p>
        </p:txBody>
      </p:sp>
      <p:sp>
        <p:nvSpPr>
          <p:cNvPr id="7" name="Rectangle 7"/>
          <p:cNvSpPr>
            <a:spLocks noGrp="1" noChangeArrowheads="1"/>
          </p:cNvSpPr>
          <p:nvPr>
            <p:ph type="ftr" sz="quarter" idx="12"/>
          </p:nvPr>
        </p:nvSpPr>
        <p:spPr/>
        <p:txBody>
          <a:bodyPr/>
          <a:lstStyle>
            <a:lvl1pPr>
              <a:defRPr smtClean="0"/>
            </a:lvl1pPr>
          </a:lstStyle>
          <a:p>
            <a:pPr>
              <a:defRPr/>
            </a:pPr>
            <a:fld id="{22799EF0-ACBA-425B-BAC5-5800DBF533A3}" type="slidenum">
              <a:rPr lang="nl-NL"/>
              <a:pPr>
                <a:defRPr/>
              </a:pPr>
              <a:t>‹nr.›</a:t>
            </a:fld>
            <a:endParaRPr lang="nl-NL"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BEB56FC0-A0E6-4DB8-B7BE-A0EBF49189F6}" type="slidenum">
              <a:rPr lang="nl-NL"/>
              <a:pPr>
                <a:defRPr/>
              </a:pPr>
              <a:t>‹nr.›</a:t>
            </a:fld>
            <a:endParaRPr lang="nl-NL"/>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69100" y="179388"/>
            <a:ext cx="1979613" cy="5716587"/>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27088" y="179388"/>
            <a:ext cx="5789612" cy="5716587"/>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1CD00AB4-3104-469B-AEC5-6AFBBD44D50F}" type="slidenum">
              <a:rPr lang="nl-NL"/>
              <a:pPr>
                <a:defRPr/>
              </a:pPr>
              <a:t>‹nr.›</a:t>
            </a:fld>
            <a:endParaRPr lang="nl-NL"/>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datum 3"/>
          <p:cNvSpPr>
            <a:spLocks noGrp="1"/>
          </p:cNvSpPr>
          <p:nvPr>
            <p:ph type="dt" sz="half" idx="10"/>
          </p:nvPr>
        </p:nvSpPr>
        <p:spPr/>
        <p:txBody>
          <a:bodyPr/>
          <a:lstStyle>
            <a:lvl1pPr>
              <a:defRPr/>
            </a:lvl1pPr>
          </a:lstStyle>
          <a:p>
            <a:pPr>
              <a:defRPr/>
            </a:pPr>
            <a:endParaRPr lang="nl-NL"/>
          </a:p>
        </p:txBody>
      </p:sp>
      <p:sp>
        <p:nvSpPr>
          <p:cNvPr id="5" name="Tijdelijke aanduiding voor voettekst 4"/>
          <p:cNvSpPr>
            <a:spLocks noGrp="1"/>
          </p:cNvSpPr>
          <p:nvPr>
            <p:ph type="ftr" sz="quarter" idx="11"/>
          </p:nvPr>
        </p:nvSpPr>
        <p:spPr/>
        <p:txBody>
          <a:bodyPr/>
          <a:lstStyle>
            <a:lvl1pPr>
              <a:defRPr sz="1800" smtClean="0">
                <a:solidFill>
                  <a:srgbClr val="C00000"/>
                </a:solidFill>
              </a:defRPr>
            </a:lvl1pPr>
          </a:lstStyle>
          <a:p>
            <a:pPr>
              <a:defRPr/>
            </a:pPr>
            <a:fld id="{D1CE35E9-CA8B-43BE-95AF-1175FB3AB3EA}" type="slidenum">
              <a:rPr lang="nl-NL"/>
              <a:pPr>
                <a:defRPr/>
              </a:pPr>
              <a:t>‹nr.›</a:t>
            </a:fld>
            <a:endParaRPr lang="nl-NL" dirty="0"/>
          </a:p>
        </p:txBody>
      </p:sp>
      <p:sp>
        <p:nvSpPr>
          <p:cNvPr id="6" name="Tijdelijke aanduiding voor dianummer 5"/>
          <p:cNvSpPr>
            <a:spLocks noGrp="1"/>
          </p:cNvSpPr>
          <p:nvPr>
            <p:ph type="sldNum" sz="quarter" idx="12"/>
          </p:nvPr>
        </p:nvSpPr>
        <p:spPr/>
        <p:txBody>
          <a:bodyPr/>
          <a:lstStyle>
            <a:lvl1pPr>
              <a:defRPr smtClean="0"/>
            </a:lvl1pPr>
          </a:lstStyle>
          <a:p>
            <a:pPr>
              <a:defRPr/>
            </a:pPr>
            <a:fld id="{90B88131-1A72-4AA7-9494-74EDD79AA4D0}" type="slidenum">
              <a:rPr lang="nl-NL"/>
              <a:pPr>
                <a:defRPr/>
              </a:pPr>
              <a:t>‹nr.›</a:t>
            </a:fld>
            <a:endParaRPr lang="nl-NL" dirty="0"/>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B026B3FF-7E9D-4859-84EF-4A9D1DEAAAF4}" type="slidenum">
              <a:rPr lang="nl-NL"/>
              <a:pPr>
                <a:defRPr/>
              </a:pPr>
              <a:t>‹nr.›</a:t>
            </a:fld>
            <a:endParaRPr lang="nl-NL"/>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27088" y="1619250"/>
            <a:ext cx="3884612"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864100" y="1619250"/>
            <a:ext cx="3884613" cy="4276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E465C0C8-6FBC-4CFA-9D6E-889E0F70EA13}" type="slidenum">
              <a:rPr lang="nl-NL"/>
              <a:pPr>
                <a:defRPr/>
              </a:pPr>
              <a:t>‹nr.›</a:t>
            </a:fld>
            <a:endParaRPr lang="nl-NL"/>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pPr>
              <a:defRPr/>
            </a:pPr>
            <a:fld id="{32A8D4DA-CAA9-4963-BB67-0CA8662C38E9}" type="slidenum">
              <a:rPr lang="nl-NL"/>
              <a:pPr>
                <a:defRPr/>
              </a:pPr>
              <a:t>‹nr.›</a:t>
            </a:fld>
            <a:endParaRPr lang="nl-NL"/>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dirty="0"/>
          </a:p>
        </p:txBody>
      </p:sp>
      <p:sp>
        <p:nvSpPr>
          <p:cNvPr id="3" name="Tijdelijke aanduiding voor datum 2"/>
          <p:cNvSpPr>
            <a:spLocks noGrp="1"/>
          </p:cNvSpPr>
          <p:nvPr>
            <p:ph type="dt" sz="half" idx="10"/>
          </p:nvPr>
        </p:nvSpPr>
        <p:spPr/>
        <p:txBody>
          <a:bodyPr/>
          <a:lstStyle>
            <a:lvl1pPr>
              <a:defRPr dirty="0"/>
            </a:lvl1pPr>
          </a:lstStyle>
          <a:p>
            <a:pPr>
              <a:defRPr/>
            </a:pPr>
            <a:endParaRPr lang="nl-NL"/>
          </a:p>
        </p:txBody>
      </p:sp>
      <p:sp>
        <p:nvSpPr>
          <p:cNvPr id="4" name="Tijdelijke aanduiding voor voettekst 3"/>
          <p:cNvSpPr>
            <a:spLocks noGrp="1"/>
          </p:cNvSpPr>
          <p:nvPr>
            <p:ph type="ftr" sz="quarter" idx="11"/>
          </p:nvPr>
        </p:nvSpPr>
        <p:spPr/>
        <p:txBody>
          <a:bodyPr/>
          <a:lstStyle>
            <a:lvl1pPr>
              <a:defRPr sz="1600" dirty="0">
                <a:solidFill>
                  <a:srgbClr val="C00000"/>
                </a:solidFill>
              </a:defRPr>
            </a:lvl1pPr>
          </a:lstStyle>
          <a:p>
            <a:pPr>
              <a:defRPr/>
            </a:pPr>
            <a:endParaRPr lang="nl-NL"/>
          </a:p>
        </p:txBody>
      </p:sp>
      <p:sp>
        <p:nvSpPr>
          <p:cNvPr id="5" name="Tijdelijke aanduiding voor dianummer 4"/>
          <p:cNvSpPr>
            <a:spLocks noGrp="1"/>
          </p:cNvSpPr>
          <p:nvPr>
            <p:ph type="sldNum" sz="quarter" idx="12"/>
          </p:nvPr>
        </p:nvSpPr>
        <p:spPr/>
        <p:txBody>
          <a:bodyPr/>
          <a:lstStyle>
            <a:lvl1pPr>
              <a:defRPr dirty="0"/>
            </a:lvl1pPr>
          </a:lstStyle>
          <a:p>
            <a:pPr>
              <a:defRPr/>
            </a:pPr>
            <a:endParaRPr lang="nl-NL"/>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pPr>
              <a:defRPr/>
            </a:pPr>
            <a:fld id="{1B5B953A-85EE-4ECA-ACDA-0259ECD47201}" type="slidenum">
              <a:rPr lang="nl-NL"/>
              <a:pPr>
                <a:defRPr/>
              </a:pPr>
              <a:t>‹nr.›</a:t>
            </a:fld>
            <a:endParaRPr lang="nl-NL"/>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3701E907-CD44-4857-9258-8425A803D5FB}" type="slidenum">
              <a:rPr lang="nl-NL"/>
              <a:pPr>
                <a:defRPr/>
              </a:pPr>
              <a:t>‹nr.›</a:t>
            </a:fld>
            <a:endParaRPr lang="nl-NL"/>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smtClean="0"/>
              <a:t>Klik op het pictogram als u een afbeelding wilt toevoegen</a:t>
            </a:r>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AF7F31D4-0B9D-4083-92FC-7E90B0A62EE3}" type="slidenum">
              <a:rPr lang="nl-NL"/>
              <a:pPr>
                <a:defRPr/>
              </a:pPr>
              <a:t>‹nr.›</a:t>
            </a:fld>
            <a:endParaRPr lang="nl-NL"/>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088" y="179388"/>
            <a:ext cx="7916862" cy="12334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het opmaakprofiel te bewerken</a:t>
            </a:r>
          </a:p>
        </p:txBody>
      </p:sp>
      <p:sp>
        <p:nvSpPr>
          <p:cNvPr id="1027" name="Rectangle 3"/>
          <p:cNvSpPr>
            <a:spLocks noGrp="1" noChangeArrowheads="1"/>
          </p:cNvSpPr>
          <p:nvPr>
            <p:ph type="body" idx="1"/>
          </p:nvPr>
        </p:nvSpPr>
        <p:spPr bwMode="auto">
          <a:xfrm>
            <a:off x="827088" y="1619250"/>
            <a:ext cx="7921625" cy="4276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opmaakprofielen van de modeltekst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100" name="Rectangle 4"/>
          <p:cNvSpPr>
            <a:spLocks noGrp="1" noChangeArrowheads="1"/>
          </p:cNvSpPr>
          <p:nvPr>
            <p:ph type="dt" sz="half" idx="2"/>
          </p:nvPr>
        </p:nvSpPr>
        <p:spPr bwMode="auto">
          <a:xfrm>
            <a:off x="1512888" y="6453188"/>
            <a:ext cx="1763712" cy="404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B90034"/>
                </a:solidFill>
                <a:latin typeface="+mn-lt"/>
              </a:defRPr>
            </a:lvl1pPr>
          </a:lstStyle>
          <a:p>
            <a:pPr>
              <a:defRPr/>
            </a:pPr>
            <a:endParaRPr lang="nl-NL"/>
          </a:p>
        </p:txBody>
      </p:sp>
      <p:sp>
        <p:nvSpPr>
          <p:cNvPr id="4101" name="Rectangle 5"/>
          <p:cNvSpPr>
            <a:spLocks noGrp="1" noChangeArrowheads="1"/>
          </p:cNvSpPr>
          <p:nvPr>
            <p:ph type="ftr" sz="quarter" idx="3"/>
          </p:nvPr>
        </p:nvSpPr>
        <p:spPr bwMode="auto">
          <a:xfrm>
            <a:off x="3419475" y="6453188"/>
            <a:ext cx="3457575" cy="404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nl-NL"/>
          </a:p>
        </p:txBody>
      </p:sp>
      <p:sp>
        <p:nvSpPr>
          <p:cNvPr id="4102" name="Rectangle 6"/>
          <p:cNvSpPr>
            <a:spLocks noGrp="1" noChangeArrowheads="1"/>
          </p:cNvSpPr>
          <p:nvPr>
            <p:ph type="sldNum" sz="quarter" idx="4"/>
          </p:nvPr>
        </p:nvSpPr>
        <p:spPr bwMode="auto">
          <a:xfrm>
            <a:off x="0" y="6453188"/>
            <a:ext cx="755650" cy="404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solidFill>
                  <a:srgbClr val="B90034"/>
                </a:solidFill>
                <a:latin typeface="+mn-lt"/>
              </a:defRPr>
            </a:lvl1pPr>
          </a:lstStyle>
          <a:p>
            <a:pPr>
              <a:defRPr/>
            </a:pPr>
            <a:fld id="{B5E56078-1D95-4334-945E-5FB7688AFBF3}" type="slidenum">
              <a:rPr lang="nl-NL"/>
              <a:pPr>
                <a:defRPr/>
              </a:pPr>
              <a:t>‹nr.›</a:t>
            </a:fld>
            <a:endParaRPr lang="nl-NL"/>
          </a:p>
        </p:txBody>
      </p:sp>
      <p:pic>
        <p:nvPicPr>
          <p:cNvPr id="1031" name="Picture 7" descr="GOMARUS EPS pms186_382klein"/>
          <p:cNvPicPr>
            <a:picLocks noChangeAspect="1" noChangeArrowheads="1"/>
          </p:cNvPicPr>
          <p:nvPr/>
        </p:nvPicPr>
        <p:blipFill>
          <a:blip r:embed="rId14"/>
          <a:srcRect/>
          <a:stretch>
            <a:fillRect/>
          </a:stretch>
        </p:blipFill>
        <p:spPr bwMode="auto">
          <a:xfrm>
            <a:off x="7019925" y="6021388"/>
            <a:ext cx="2016125" cy="7635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0" r:id="rId3"/>
    <p:sldLayoutId id="2147483659" r:id="rId4"/>
    <p:sldLayoutId id="2147483658" r:id="rId5"/>
    <p:sldLayoutId id="2147483663" r:id="rId6"/>
    <p:sldLayoutId id="2147483657" r:id="rId7"/>
    <p:sldLayoutId id="2147483656" r:id="rId8"/>
    <p:sldLayoutId id="2147483655" r:id="rId9"/>
    <p:sldLayoutId id="2147483654" r:id="rId10"/>
    <p:sldLayoutId id="2147483653" r:id="rId11"/>
  </p:sldLayoutIdLst>
  <p:transition/>
  <p:timing>
    <p:tnLst>
      <p:par>
        <p:cTn id="1" dur="indefinite" restart="never" nodeType="tmRoot"/>
      </p:par>
    </p:tnLst>
  </p:timing>
  <p:hf hdr="0" ftr="0" dt="0"/>
  <p:txStyles>
    <p:titleStyle>
      <a:lvl1pPr algn="l" rtl="0" fontAlgn="base">
        <a:spcBef>
          <a:spcPct val="0"/>
        </a:spcBef>
        <a:spcAft>
          <a:spcPct val="0"/>
        </a:spcAft>
        <a:defRPr sz="4000" b="1">
          <a:solidFill>
            <a:srgbClr val="B90034"/>
          </a:solidFill>
          <a:latin typeface="+mj-lt"/>
          <a:ea typeface="+mj-ea"/>
          <a:cs typeface="+mj-cs"/>
        </a:defRPr>
      </a:lvl1pPr>
      <a:lvl2pPr algn="l" rtl="0" fontAlgn="base">
        <a:spcBef>
          <a:spcPct val="0"/>
        </a:spcBef>
        <a:spcAft>
          <a:spcPct val="0"/>
        </a:spcAft>
        <a:defRPr sz="4000" b="1">
          <a:solidFill>
            <a:srgbClr val="B90034"/>
          </a:solidFill>
          <a:latin typeface="Verdana" pitchFamily="34" charset="0"/>
        </a:defRPr>
      </a:lvl2pPr>
      <a:lvl3pPr algn="l" rtl="0" fontAlgn="base">
        <a:spcBef>
          <a:spcPct val="0"/>
        </a:spcBef>
        <a:spcAft>
          <a:spcPct val="0"/>
        </a:spcAft>
        <a:defRPr sz="4000" b="1">
          <a:solidFill>
            <a:srgbClr val="B90034"/>
          </a:solidFill>
          <a:latin typeface="Verdana" pitchFamily="34" charset="0"/>
        </a:defRPr>
      </a:lvl3pPr>
      <a:lvl4pPr algn="l" rtl="0" fontAlgn="base">
        <a:spcBef>
          <a:spcPct val="0"/>
        </a:spcBef>
        <a:spcAft>
          <a:spcPct val="0"/>
        </a:spcAft>
        <a:defRPr sz="4000" b="1">
          <a:solidFill>
            <a:srgbClr val="B90034"/>
          </a:solidFill>
          <a:latin typeface="Verdana" pitchFamily="34" charset="0"/>
        </a:defRPr>
      </a:lvl4pPr>
      <a:lvl5pPr algn="l" rtl="0" fontAlgn="base">
        <a:spcBef>
          <a:spcPct val="0"/>
        </a:spcBef>
        <a:spcAft>
          <a:spcPct val="0"/>
        </a:spcAft>
        <a:defRPr sz="4000" b="1">
          <a:solidFill>
            <a:srgbClr val="B90034"/>
          </a:solidFill>
          <a:latin typeface="Verdana" pitchFamily="34" charset="0"/>
        </a:defRPr>
      </a:lvl5pPr>
      <a:lvl6pPr marL="457200" algn="l" rtl="0" eaLnBrk="1" fontAlgn="base" hangingPunct="1">
        <a:spcBef>
          <a:spcPct val="0"/>
        </a:spcBef>
        <a:spcAft>
          <a:spcPct val="0"/>
        </a:spcAft>
        <a:defRPr sz="4000" b="1">
          <a:solidFill>
            <a:srgbClr val="B90034"/>
          </a:solidFill>
          <a:latin typeface="Verdana" pitchFamily="34" charset="0"/>
        </a:defRPr>
      </a:lvl6pPr>
      <a:lvl7pPr marL="914400" algn="l" rtl="0" eaLnBrk="1" fontAlgn="base" hangingPunct="1">
        <a:spcBef>
          <a:spcPct val="0"/>
        </a:spcBef>
        <a:spcAft>
          <a:spcPct val="0"/>
        </a:spcAft>
        <a:defRPr sz="4000" b="1">
          <a:solidFill>
            <a:srgbClr val="B90034"/>
          </a:solidFill>
          <a:latin typeface="Verdana" pitchFamily="34" charset="0"/>
        </a:defRPr>
      </a:lvl7pPr>
      <a:lvl8pPr marL="1371600" algn="l" rtl="0" eaLnBrk="1" fontAlgn="base" hangingPunct="1">
        <a:spcBef>
          <a:spcPct val="0"/>
        </a:spcBef>
        <a:spcAft>
          <a:spcPct val="0"/>
        </a:spcAft>
        <a:defRPr sz="4000" b="1">
          <a:solidFill>
            <a:srgbClr val="B90034"/>
          </a:solidFill>
          <a:latin typeface="Verdana" pitchFamily="34" charset="0"/>
        </a:defRPr>
      </a:lvl8pPr>
      <a:lvl9pPr marL="1828800" algn="l" rtl="0" eaLnBrk="1" fontAlgn="base" hangingPunct="1">
        <a:spcBef>
          <a:spcPct val="0"/>
        </a:spcBef>
        <a:spcAft>
          <a:spcPct val="0"/>
        </a:spcAft>
        <a:defRPr sz="4000" b="1">
          <a:solidFill>
            <a:srgbClr val="B90034"/>
          </a:solidFill>
          <a:latin typeface="Verdana" pitchFamily="34" charset="0"/>
        </a:defRPr>
      </a:lvl9pPr>
    </p:titleStyle>
    <p:bodyStyle>
      <a:lvl1pPr marL="342900" indent="-342900" algn="l" rtl="0" fontAlgn="base">
        <a:spcBef>
          <a:spcPct val="20000"/>
        </a:spcBef>
        <a:spcAft>
          <a:spcPct val="0"/>
        </a:spcAft>
        <a:buClr>
          <a:srgbClr val="BFD832"/>
        </a:buClr>
        <a:buSzPct val="125000"/>
        <a:buFont typeface="Verdana" pitchFamily="34" charset="0"/>
        <a:buChar char="•"/>
        <a:defRPr sz="2200">
          <a:solidFill>
            <a:schemeClr val="tx1"/>
          </a:solidFill>
          <a:latin typeface="+mn-lt"/>
          <a:ea typeface="+mn-ea"/>
          <a:cs typeface="+mn-cs"/>
        </a:defRPr>
      </a:lvl1pPr>
      <a:lvl2pPr marL="742950" indent="-285750" algn="l" rtl="0" fontAlgn="base">
        <a:spcBef>
          <a:spcPct val="20000"/>
        </a:spcBef>
        <a:spcAft>
          <a:spcPct val="0"/>
        </a:spcAft>
        <a:buClr>
          <a:srgbClr val="D6D6D6"/>
        </a:buClr>
        <a:buSzPct val="125000"/>
        <a:buFont typeface="Verdana" pitchFamily="34" charset="0"/>
        <a:buChar char="•"/>
        <a:defRPr sz="2000">
          <a:solidFill>
            <a:schemeClr val="tx1"/>
          </a:solidFill>
          <a:latin typeface="+mn-lt"/>
        </a:defRPr>
      </a:lvl2pPr>
      <a:lvl3pPr marL="1143000" indent="-228600" algn="l" rtl="0" fontAlgn="base">
        <a:spcBef>
          <a:spcPct val="20000"/>
        </a:spcBef>
        <a:spcAft>
          <a:spcPct val="0"/>
        </a:spcAft>
        <a:buClr>
          <a:srgbClr val="B90034"/>
        </a:buClr>
        <a:buSzPct val="125000"/>
        <a:buFont typeface="Verdana" pitchFamily="34" charset="0"/>
        <a:buChar char="•"/>
        <a:defRPr sz="1600">
          <a:solidFill>
            <a:schemeClr val="tx1"/>
          </a:solidFill>
          <a:latin typeface="+mn-lt"/>
        </a:defRPr>
      </a:lvl3pPr>
      <a:lvl4pPr marL="1600200" indent="-228600" algn="l" rtl="0" fontAlgn="base">
        <a:spcBef>
          <a:spcPct val="20000"/>
        </a:spcBef>
        <a:spcAft>
          <a:spcPct val="0"/>
        </a:spcAft>
        <a:buClr>
          <a:srgbClr val="BFD832"/>
        </a:buClr>
        <a:buSzPct val="125000"/>
        <a:buFont typeface="Verdana" pitchFamily="34" charset="0"/>
        <a:buChar char="•"/>
        <a:defRPr sz="1400">
          <a:solidFill>
            <a:schemeClr val="tx1"/>
          </a:solidFill>
          <a:latin typeface="+mn-lt"/>
        </a:defRPr>
      </a:lvl4pPr>
      <a:lvl5pPr marL="2057400" indent="-228600" algn="l" rtl="0" fontAlgn="base">
        <a:spcBef>
          <a:spcPct val="20000"/>
        </a:spcBef>
        <a:spcAft>
          <a:spcPct val="0"/>
        </a:spcAft>
        <a:buClr>
          <a:srgbClr val="D6D6D6"/>
        </a:buClr>
        <a:buSzPct val="125000"/>
        <a:buFont typeface="Verdana" pitchFamily="34" charset="0"/>
        <a:buChar char="•"/>
        <a:defRPr sz="1200">
          <a:solidFill>
            <a:schemeClr val="tx1"/>
          </a:solidFill>
          <a:latin typeface="+mn-lt"/>
        </a:defRPr>
      </a:lvl5pPr>
      <a:lvl6pPr marL="2514600" indent="-228600" algn="l" rtl="0" eaLnBrk="1" fontAlgn="base" hangingPunct="1">
        <a:spcBef>
          <a:spcPct val="20000"/>
        </a:spcBef>
        <a:spcAft>
          <a:spcPct val="0"/>
        </a:spcAft>
        <a:buClr>
          <a:srgbClr val="D6D6D6"/>
        </a:buClr>
        <a:buSzPct val="125000"/>
        <a:buFont typeface="Verdana" pitchFamily="34" charset="0"/>
        <a:buChar char="•"/>
        <a:defRPr sz="1200">
          <a:solidFill>
            <a:schemeClr val="tx1"/>
          </a:solidFill>
          <a:latin typeface="+mn-lt"/>
        </a:defRPr>
      </a:lvl6pPr>
      <a:lvl7pPr marL="2971800" indent="-228600" algn="l" rtl="0" eaLnBrk="1" fontAlgn="base" hangingPunct="1">
        <a:spcBef>
          <a:spcPct val="20000"/>
        </a:spcBef>
        <a:spcAft>
          <a:spcPct val="0"/>
        </a:spcAft>
        <a:buClr>
          <a:srgbClr val="D6D6D6"/>
        </a:buClr>
        <a:buSzPct val="125000"/>
        <a:buFont typeface="Verdana" pitchFamily="34" charset="0"/>
        <a:buChar char="•"/>
        <a:defRPr sz="1200">
          <a:solidFill>
            <a:schemeClr val="tx1"/>
          </a:solidFill>
          <a:latin typeface="+mn-lt"/>
        </a:defRPr>
      </a:lvl7pPr>
      <a:lvl8pPr marL="3429000" indent="-228600" algn="l" rtl="0" eaLnBrk="1" fontAlgn="base" hangingPunct="1">
        <a:spcBef>
          <a:spcPct val="20000"/>
        </a:spcBef>
        <a:spcAft>
          <a:spcPct val="0"/>
        </a:spcAft>
        <a:buClr>
          <a:srgbClr val="D6D6D6"/>
        </a:buClr>
        <a:buSzPct val="125000"/>
        <a:buFont typeface="Verdana" pitchFamily="34" charset="0"/>
        <a:buChar char="•"/>
        <a:defRPr sz="1200">
          <a:solidFill>
            <a:schemeClr val="tx1"/>
          </a:solidFill>
          <a:latin typeface="+mn-lt"/>
        </a:defRPr>
      </a:lvl8pPr>
      <a:lvl9pPr marL="3886200" indent="-228600" algn="l" rtl="0" eaLnBrk="1" fontAlgn="base" hangingPunct="1">
        <a:spcBef>
          <a:spcPct val="20000"/>
        </a:spcBef>
        <a:spcAft>
          <a:spcPct val="0"/>
        </a:spcAft>
        <a:buClr>
          <a:srgbClr val="D6D6D6"/>
        </a:buClr>
        <a:buSzPct val="125000"/>
        <a:buFont typeface="Verdana" pitchFamily="34" charset="0"/>
        <a:buChar char="•"/>
        <a:defRPr sz="12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he.n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www.che.n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www.che.n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hyperlink" Target="http://www.che.n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www.che.n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hyperlink" Target="http://www.che.n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hyperlink" Target="http://www.che.n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11188" y="1484313"/>
            <a:ext cx="8424862" cy="2020887"/>
          </a:xfrm>
        </p:spPr>
        <p:txBody>
          <a:bodyPr/>
          <a:lstStyle/>
          <a:p>
            <a:pPr algn="r"/>
            <a:r>
              <a:rPr lang="nl-NL" smtClean="0"/>
              <a:t>Impact op medewerkers na verlies van een leerling</a:t>
            </a:r>
          </a:p>
        </p:txBody>
      </p:sp>
      <p:sp>
        <p:nvSpPr>
          <p:cNvPr id="15362" name="Rectangle 3"/>
          <p:cNvSpPr>
            <a:spLocks noGrp="1" noChangeArrowheads="1"/>
          </p:cNvSpPr>
          <p:nvPr>
            <p:ph type="subTitle" idx="1"/>
          </p:nvPr>
        </p:nvSpPr>
        <p:spPr>
          <a:xfrm>
            <a:off x="1554163" y="3962400"/>
            <a:ext cx="7410450" cy="762000"/>
          </a:xfrm>
        </p:spPr>
        <p:txBody>
          <a:bodyPr/>
          <a:lstStyle/>
          <a:p>
            <a:pPr algn="r"/>
            <a:r>
              <a:rPr lang="pt-BR" sz="1600" smtClean="0"/>
              <a:t>Petra van Assenbergh- van Leeuwen en Gerda van Es- Noorloos</a:t>
            </a:r>
          </a:p>
          <a:p>
            <a:pPr algn="r"/>
            <a:r>
              <a:rPr lang="pt-BR" sz="1600" smtClean="0"/>
              <a:t>MWD-studenten van de CHE</a:t>
            </a:r>
          </a:p>
          <a:p>
            <a:pPr algn="r"/>
            <a:r>
              <a:rPr lang="pt-BR" sz="1600" smtClean="0"/>
              <a:t> </a:t>
            </a:r>
          </a:p>
        </p:txBody>
      </p:sp>
      <p:pic>
        <p:nvPicPr>
          <p:cNvPr id="15363" name="Picture 2" descr="CHE logo">
            <a:hlinkClick r:id="rId3" tooltip="Homepage"/>
          </p:cNvPr>
          <p:cNvPicPr>
            <a:picLocks noChangeAspect="1" noChangeArrowheads="1"/>
          </p:cNvPicPr>
          <p:nvPr/>
        </p:nvPicPr>
        <p:blipFill>
          <a:blip r:embed="rId4"/>
          <a:srcRect/>
          <a:stretch>
            <a:fillRect/>
          </a:stretch>
        </p:blipFill>
        <p:spPr bwMode="auto">
          <a:xfrm>
            <a:off x="2268538" y="5715000"/>
            <a:ext cx="1989137" cy="933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el 1"/>
          <p:cNvSpPr>
            <a:spLocks noGrp="1"/>
          </p:cNvSpPr>
          <p:nvPr>
            <p:ph type="title"/>
          </p:nvPr>
        </p:nvSpPr>
        <p:spPr>
          <a:xfrm>
            <a:off x="611188" y="179388"/>
            <a:ext cx="8132762" cy="1233487"/>
          </a:xfrm>
        </p:spPr>
        <p:txBody>
          <a:bodyPr/>
          <a:lstStyle/>
          <a:p>
            <a:r>
              <a:rPr lang="nl-NL" smtClean="0"/>
              <a:t>Opzet van deze presentatie</a:t>
            </a:r>
          </a:p>
        </p:txBody>
      </p:sp>
      <p:sp>
        <p:nvSpPr>
          <p:cNvPr id="17410" name="Tijdelijke aanduiding voor inhoud 2"/>
          <p:cNvSpPr>
            <a:spLocks noGrp="1"/>
          </p:cNvSpPr>
          <p:nvPr>
            <p:ph idx="1"/>
          </p:nvPr>
        </p:nvSpPr>
        <p:spPr/>
        <p:txBody>
          <a:bodyPr/>
          <a:lstStyle/>
          <a:p>
            <a:r>
              <a:rPr lang="nl-NL" smtClean="0"/>
              <a:t>Voorstellen</a:t>
            </a:r>
          </a:p>
          <a:p>
            <a:r>
              <a:rPr lang="nl-NL" smtClean="0"/>
              <a:t>Inhoud van het onderzoek</a:t>
            </a:r>
          </a:p>
          <a:p>
            <a:r>
              <a:rPr lang="nl-NL" smtClean="0"/>
              <a:t>Medewerking</a:t>
            </a:r>
          </a:p>
        </p:txBody>
      </p:sp>
      <p:pic>
        <p:nvPicPr>
          <p:cNvPr id="17411" name="Picture 2" descr="CHE logo">
            <a:hlinkClick r:id="rId3" tooltip="Homepage"/>
          </p:cNvPr>
          <p:cNvPicPr>
            <a:picLocks noChangeAspect="1" noChangeArrowheads="1"/>
          </p:cNvPicPr>
          <p:nvPr/>
        </p:nvPicPr>
        <p:blipFill>
          <a:blip r:embed="rId4"/>
          <a:srcRect/>
          <a:stretch>
            <a:fillRect/>
          </a:stretch>
        </p:blipFill>
        <p:spPr bwMode="auto">
          <a:xfrm>
            <a:off x="2051050" y="5754688"/>
            <a:ext cx="1917700" cy="898525"/>
          </a:xfrm>
          <a:prstGeom prst="rect">
            <a:avLst/>
          </a:prstGeom>
          <a:noFill/>
          <a:ln w="9525">
            <a:noFill/>
            <a:miter lim="800000"/>
            <a:headEnd/>
            <a:tailEnd/>
          </a:ln>
        </p:spPr>
      </p:pic>
      <p:pic>
        <p:nvPicPr>
          <p:cNvPr id="17412" name="Picture 2"/>
          <p:cNvPicPr>
            <a:picLocks noChangeAspect="1" noChangeArrowheads="1"/>
          </p:cNvPicPr>
          <p:nvPr/>
        </p:nvPicPr>
        <p:blipFill>
          <a:blip r:embed="rId5"/>
          <a:srcRect/>
          <a:stretch>
            <a:fillRect/>
          </a:stretch>
        </p:blipFill>
        <p:spPr bwMode="auto">
          <a:xfrm>
            <a:off x="-107950" y="6381750"/>
            <a:ext cx="1006475" cy="4016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el 1"/>
          <p:cNvSpPr>
            <a:spLocks noGrp="1"/>
          </p:cNvSpPr>
          <p:nvPr>
            <p:ph type="title"/>
          </p:nvPr>
        </p:nvSpPr>
        <p:spPr/>
        <p:txBody>
          <a:bodyPr/>
          <a:lstStyle/>
          <a:p>
            <a:r>
              <a:rPr lang="nl-NL" smtClean="0"/>
              <a:t>Voorstellen	</a:t>
            </a:r>
          </a:p>
        </p:txBody>
      </p:sp>
      <p:sp>
        <p:nvSpPr>
          <p:cNvPr id="19458" name="Tijdelijke aanduiding voor inhoud 2"/>
          <p:cNvSpPr>
            <a:spLocks noGrp="1"/>
          </p:cNvSpPr>
          <p:nvPr>
            <p:ph idx="1"/>
          </p:nvPr>
        </p:nvSpPr>
        <p:spPr/>
        <p:txBody>
          <a:bodyPr/>
          <a:lstStyle/>
          <a:p>
            <a:r>
              <a:rPr lang="nl-NL" smtClean="0"/>
              <a:t>Deeltijdstudenten CHE, jaar 4</a:t>
            </a:r>
          </a:p>
          <a:p>
            <a:r>
              <a:rPr lang="nl-NL" smtClean="0"/>
              <a:t>Opleiding Maatschappelijk Werk en Dienstverlening</a:t>
            </a:r>
          </a:p>
          <a:p>
            <a:r>
              <a:rPr lang="nl-NL" smtClean="0"/>
              <a:t>Afstudeeropdracht vanuit CHE</a:t>
            </a:r>
          </a:p>
          <a:p>
            <a:r>
              <a:rPr lang="nl-NL" smtClean="0"/>
              <a:t>Opdrachtgever Gomarus</a:t>
            </a:r>
          </a:p>
          <a:p>
            <a:r>
              <a:rPr lang="nl-NL" smtClean="0"/>
              <a:t>Uitvoering februari – mei 2013</a:t>
            </a:r>
          </a:p>
          <a:p>
            <a:endParaRPr lang="nl-NL" smtClean="0"/>
          </a:p>
          <a:p>
            <a:endParaRPr lang="nl-NL" smtClean="0"/>
          </a:p>
        </p:txBody>
      </p:sp>
      <p:pic>
        <p:nvPicPr>
          <p:cNvPr id="19459" name="Picture 2" descr="CHE logo">
            <a:hlinkClick r:id="rId3" tooltip="Homepage"/>
          </p:cNvPr>
          <p:cNvPicPr>
            <a:picLocks noChangeAspect="1" noChangeArrowheads="1"/>
          </p:cNvPicPr>
          <p:nvPr/>
        </p:nvPicPr>
        <p:blipFill>
          <a:blip r:embed="rId4"/>
          <a:srcRect/>
          <a:stretch>
            <a:fillRect/>
          </a:stretch>
        </p:blipFill>
        <p:spPr bwMode="auto">
          <a:xfrm>
            <a:off x="2051050" y="5754688"/>
            <a:ext cx="1917700" cy="898525"/>
          </a:xfrm>
          <a:prstGeom prst="rect">
            <a:avLst/>
          </a:prstGeom>
          <a:noFill/>
          <a:ln w="9525">
            <a:noFill/>
            <a:miter lim="800000"/>
            <a:headEnd/>
            <a:tailEnd/>
          </a:ln>
        </p:spPr>
      </p:pic>
      <p:pic>
        <p:nvPicPr>
          <p:cNvPr id="19460" name="Picture 2"/>
          <p:cNvPicPr>
            <a:picLocks noChangeAspect="1" noChangeArrowheads="1"/>
          </p:cNvPicPr>
          <p:nvPr/>
        </p:nvPicPr>
        <p:blipFill>
          <a:blip r:embed="rId5"/>
          <a:srcRect/>
          <a:stretch>
            <a:fillRect/>
          </a:stretch>
        </p:blipFill>
        <p:spPr bwMode="auto">
          <a:xfrm>
            <a:off x="-36513" y="6381750"/>
            <a:ext cx="969963" cy="401638"/>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p:cNvSpPr>
            <a:spLocks noGrp="1"/>
          </p:cNvSpPr>
          <p:nvPr>
            <p:ph type="ctrTitle"/>
          </p:nvPr>
        </p:nvSpPr>
        <p:spPr/>
        <p:txBody>
          <a:bodyPr/>
          <a:lstStyle/>
          <a:p>
            <a:r>
              <a:rPr lang="nl-NL" smtClean="0"/>
              <a:t>Inhoud en doel onderzoek</a:t>
            </a:r>
          </a:p>
        </p:txBody>
      </p:sp>
      <p:sp>
        <p:nvSpPr>
          <p:cNvPr id="3" name="Ondertitel 2"/>
          <p:cNvSpPr>
            <a:spLocks noGrp="1"/>
          </p:cNvSpPr>
          <p:nvPr>
            <p:ph type="subTitle" idx="1"/>
          </p:nvPr>
        </p:nvSpPr>
        <p:spPr>
          <a:xfrm>
            <a:off x="395288" y="1619250"/>
            <a:ext cx="8569325" cy="4032250"/>
          </a:xfrm>
        </p:spPr>
        <p:txBody>
          <a:bodyPr/>
          <a:lstStyle/>
          <a:p>
            <a:pPr marL="342900" indent="-342900" algn="ctr">
              <a:buFont typeface="Arial" pitchFamily="34" charset="0"/>
              <a:buChar char="•"/>
              <a:defRPr/>
            </a:pPr>
            <a:r>
              <a:rPr lang="nl-NL" dirty="0" smtClean="0"/>
              <a:t>Impact op medewerkers na het overlijden                  van een leerling</a:t>
            </a:r>
          </a:p>
          <a:p>
            <a:pPr marL="342900" indent="-342900" algn="ctr">
              <a:buFont typeface="Arial" pitchFamily="34" charset="0"/>
              <a:buChar char="•"/>
              <a:defRPr/>
            </a:pPr>
            <a:endParaRPr lang="nl-NL" dirty="0" smtClean="0"/>
          </a:p>
          <a:p>
            <a:pPr marL="342900" indent="-342900" algn="ctr">
              <a:buFont typeface="Arial" pitchFamily="34" charset="0"/>
              <a:buChar char="•"/>
              <a:defRPr/>
            </a:pPr>
            <a:r>
              <a:rPr lang="nl-NL" dirty="0" smtClean="0"/>
              <a:t>Medewerkers kunnen hun werk op lange termijn       blijven doen zonder door verlieservaringen               gehinderd te worden.</a:t>
            </a:r>
          </a:p>
          <a:p>
            <a:pPr>
              <a:defRPr/>
            </a:pPr>
            <a:endParaRPr lang="nl-NL" dirty="0"/>
          </a:p>
          <a:p>
            <a:pPr>
              <a:defRPr/>
            </a:pPr>
            <a:endParaRPr lang="nl-NL" dirty="0"/>
          </a:p>
        </p:txBody>
      </p:sp>
      <p:pic>
        <p:nvPicPr>
          <p:cNvPr id="21507" name="Picture 2" descr="CHE logo">
            <a:hlinkClick r:id="rId3" tooltip="Homepage"/>
          </p:cNvPr>
          <p:cNvPicPr>
            <a:picLocks noChangeAspect="1" noChangeArrowheads="1"/>
          </p:cNvPicPr>
          <p:nvPr/>
        </p:nvPicPr>
        <p:blipFill>
          <a:blip r:embed="rId4"/>
          <a:srcRect/>
          <a:stretch>
            <a:fillRect/>
          </a:stretch>
        </p:blipFill>
        <p:spPr bwMode="auto">
          <a:xfrm>
            <a:off x="2051050" y="5754688"/>
            <a:ext cx="1917700" cy="898525"/>
          </a:xfrm>
          <a:prstGeom prst="rect">
            <a:avLst/>
          </a:prstGeom>
          <a:noFill/>
          <a:ln w="9525">
            <a:noFill/>
            <a:miter lim="800000"/>
            <a:headEnd/>
            <a:tailEnd/>
          </a:ln>
        </p:spPr>
      </p:pic>
      <p:pic>
        <p:nvPicPr>
          <p:cNvPr id="21508" name="Picture 4"/>
          <p:cNvPicPr>
            <a:picLocks noChangeAspect="1" noChangeArrowheads="1"/>
          </p:cNvPicPr>
          <p:nvPr/>
        </p:nvPicPr>
        <p:blipFill>
          <a:blip r:embed="rId5"/>
          <a:srcRect/>
          <a:stretch>
            <a:fillRect/>
          </a:stretch>
        </p:blipFill>
        <p:spPr bwMode="auto">
          <a:xfrm>
            <a:off x="-36513" y="6381750"/>
            <a:ext cx="969963" cy="4016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el 1"/>
          <p:cNvSpPr>
            <a:spLocks noGrp="1"/>
          </p:cNvSpPr>
          <p:nvPr>
            <p:ph type="title"/>
          </p:nvPr>
        </p:nvSpPr>
        <p:spPr/>
        <p:txBody>
          <a:bodyPr/>
          <a:lstStyle/>
          <a:p>
            <a:r>
              <a:rPr lang="nl-NL" smtClean="0"/>
              <a:t>HOOFDVRAAG</a:t>
            </a:r>
          </a:p>
        </p:txBody>
      </p:sp>
      <p:sp>
        <p:nvSpPr>
          <p:cNvPr id="3" name="Tijdelijke aanduiding voor inhoud 2"/>
          <p:cNvSpPr>
            <a:spLocks noGrp="1"/>
          </p:cNvSpPr>
          <p:nvPr>
            <p:ph idx="1"/>
          </p:nvPr>
        </p:nvSpPr>
        <p:spPr>
          <a:xfrm>
            <a:off x="395288" y="1619250"/>
            <a:ext cx="8569325" cy="4276725"/>
          </a:xfrm>
        </p:spPr>
        <p:txBody>
          <a:bodyPr/>
          <a:lstStyle/>
          <a:p>
            <a:pPr marL="0" indent="0">
              <a:buFont typeface="Verdana" pitchFamily="34" charset="0"/>
              <a:buNone/>
            </a:pPr>
            <a:r>
              <a:rPr lang="nl-NL" b="1" smtClean="0"/>
              <a:t> </a:t>
            </a:r>
            <a:r>
              <a:rPr lang="nl-NL" smtClean="0"/>
              <a:t/>
            </a:r>
            <a:br>
              <a:rPr lang="nl-NL" smtClean="0"/>
            </a:br>
            <a:r>
              <a:rPr lang="nl-NL" smtClean="0"/>
              <a:t>Welk beleid is er op het gebied van personeelszorg op de Gomarus Scholengemeenschap in Gorinchem nodig zodat medewerkers hun werk kunnen blijven uitvoeren na een verlieservaring ten gevolge van het overlijden van een leerling?</a:t>
            </a:r>
          </a:p>
          <a:p>
            <a:pPr marL="0" indent="0">
              <a:buFont typeface="Verdana" pitchFamily="34" charset="0"/>
              <a:buNone/>
            </a:pPr>
            <a:endParaRPr lang="nl-NL" smtClean="0"/>
          </a:p>
          <a:p>
            <a:pPr marL="0" indent="0">
              <a:buFont typeface="Verdana" pitchFamily="34" charset="0"/>
              <a:buNone/>
            </a:pPr>
            <a:endParaRPr lang="nl-NL" smtClean="0"/>
          </a:p>
        </p:txBody>
      </p:sp>
      <p:pic>
        <p:nvPicPr>
          <p:cNvPr id="23555" name="Picture 2" descr="CHE logo">
            <a:hlinkClick r:id="rId3" tooltip="Homepage"/>
          </p:cNvPr>
          <p:cNvPicPr>
            <a:picLocks noChangeAspect="1" noChangeArrowheads="1"/>
          </p:cNvPicPr>
          <p:nvPr/>
        </p:nvPicPr>
        <p:blipFill>
          <a:blip r:embed="rId4"/>
          <a:srcRect/>
          <a:stretch>
            <a:fillRect/>
          </a:stretch>
        </p:blipFill>
        <p:spPr bwMode="auto">
          <a:xfrm>
            <a:off x="2051050" y="5754688"/>
            <a:ext cx="1917700" cy="898525"/>
          </a:xfrm>
          <a:prstGeom prst="rect">
            <a:avLst/>
          </a:prstGeom>
          <a:noFill/>
          <a:ln w="9525">
            <a:noFill/>
            <a:miter lim="800000"/>
            <a:headEnd/>
            <a:tailEnd/>
          </a:ln>
        </p:spPr>
      </p:pic>
      <p:pic>
        <p:nvPicPr>
          <p:cNvPr id="23556" name="Picture 2"/>
          <p:cNvPicPr>
            <a:picLocks noChangeAspect="1" noChangeArrowheads="1"/>
          </p:cNvPicPr>
          <p:nvPr/>
        </p:nvPicPr>
        <p:blipFill>
          <a:blip r:embed="rId5"/>
          <a:srcRect/>
          <a:stretch>
            <a:fillRect/>
          </a:stretch>
        </p:blipFill>
        <p:spPr bwMode="auto">
          <a:xfrm>
            <a:off x="-36513" y="6381750"/>
            <a:ext cx="969963" cy="4016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el 1"/>
          <p:cNvSpPr>
            <a:spLocks noGrp="1"/>
          </p:cNvSpPr>
          <p:nvPr>
            <p:ph type="ctrTitle"/>
          </p:nvPr>
        </p:nvSpPr>
        <p:spPr>
          <a:xfrm>
            <a:off x="179388" y="188913"/>
            <a:ext cx="8785225" cy="1233487"/>
          </a:xfrm>
        </p:spPr>
        <p:txBody>
          <a:bodyPr/>
          <a:lstStyle/>
          <a:p>
            <a:r>
              <a:rPr lang="nl-NL" smtClean="0"/>
              <a:t>Vraag om jullie medewerking</a:t>
            </a:r>
          </a:p>
        </p:txBody>
      </p:sp>
      <p:sp>
        <p:nvSpPr>
          <p:cNvPr id="3" name="Ondertitel 2"/>
          <p:cNvSpPr>
            <a:spLocks noGrp="1"/>
          </p:cNvSpPr>
          <p:nvPr>
            <p:ph type="subTitle" idx="1"/>
          </p:nvPr>
        </p:nvSpPr>
        <p:spPr/>
        <p:txBody>
          <a:bodyPr/>
          <a:lstStyle/>
          <a:p>
            <a:pPr marL="342900" indent="-342900">
              <a:buFont typeface="Arial" pitchFamily="34" charset="0"/>
              <a:buChar char="•"/>
              <a:defRPr/>
            </a:pPr>
            <a:r>
              <a:rPr lang="nl-NL" dirty="0" smtClean="0"/>
              <a:t>Ervaringen</a:t>
            </a:r>
          </a:p>
          <a:p>
            <a:pPr marL="342900" indent="-342900">
              <a:buFont typeface="Arial" pitchFamily="34" charset="0"/>
              <a:buChar char="•"/>
              <a:defRPr/>
            </a:pPr>
            <a:r>
              <a:rPr lang="nl-NL" dirty="0"/>
              <a:t>Gevoelig thema</a:t>
            </a:r>
          </a:p>
          <a:p>
            <a:pPr marL="342900" indent="-342900">
              <a:buFont typeface="Arial" pitchFamily="34" charset="0"/>
              <a:buChar char="•"/>
              <a:defRPr/>
            </a:pPr>
            <a:r>
              <a:rPr lang="nl-NL" dirty="0"/>
              <a:t>E</a:t>
            </a:r>
            <a:r>
              <a:rPr lang="nl-NL" dirty="0" smtClean="0"/>
              <a:t>nquête </a:t>
            </a:r>
          </a:p>
          <a:p>
            <a:pPr marL="342900" indent="-342900">
              <a:buFont typeface="Arial" pitchFamily="34" charset="0"/>
              <a:buChar char="•"/>
              <a:defRPr/>
            </a:pPr>
            <a:r>
              <a:rPr lang="nl-NL" dirty="0" smtClean="0"/>
              <a:t>Oproep</a:t>
            </a:r>
          </a:p>
          <a:p>
            <a:pPr marL="342900" indent="-342900">
              <a:buFont typeface="Arial" pitchFamily="34" charset="0"/>
              <a:buChar char="•"/>
              <a:defRPr/>
            </a:pPr>
            <a:r>
              <a:rPr lang="nl-NL" dirty="0" smtClean="0"/>
              <a:t>Vragen </a:t>
            </a:r>
            <a:endParaRPr lang="nl-NL" dirty="0"/>
          </a:p>
          <a:p>
            <a:pPr>
              <a:defRPr/>
            </a:pPr>
            <a:endParaRPr lang="nl-NL" dirty="0" smtClean="0"/>
          </a:p>
          <a:p>
            <a:pPr marL="342900" indent="-342900">
              <a:buFont typeface="Arial" pitchFamily="34" charset="0"/>
              <a:buChar char="•"/>
              <a:defRPr/>
            </a:pPr>
            <a:endParaRPr lang="nl-NL" dirty="0"/>
          </a:p>
        </p:txBody>
      </p:sp>
      <p:pic>
        <p:nvPicPr>
          <p:cNvPr id="25603" name="Picture 2" descr="CHE logo">
            <a:hlinkClick r:id="rId3" tooltip="Homepage"/>
          </p:cNvPr>
          <p:cNvPicPr>
            <a:picLocks noChangeAspect="1" noChangeArrowheads="1"/>
          </p:cNvPicPr>
          <p:nvPr/>
        </p:nvPicPr>
        <p:blipFill>
          <a:blip r:embed="rId4"/>
          <a:srcRect/>
          <a:stretch>
            <a:fillRect/>
          </a:stretch>
        </p:blipFill>
        <p:spPr bwMode="auto">
          <a:xfrm>
            <a:off x="2051050" y="5754688"/>
            <a:ext cx="1917700" cy="898525"/>
          </a:xfrm>
          <a:prstGeom prst="rect">
            <a:avLst/>
          </a:prstGeom>
          <a:noFill/>
          <a:ln w="9525">
            <a:noFill/>
            <a:miter lim="800000"/>
            <a:headEnd/>
            <a:tailEnd/>
          </a:ln>
        </p:spPr>
      </p:pic>
      <p:pic>
        <p:nvPicPr>
          <p:cNvPr id="25604" name="Picture 2"/>
          <p:cNvPicPr>
            <a:picLocks noChangeAspect="1" noChangeArrowheads="1"/>
          </p:cNvPicPr>
          <p:nvPr/>
        </p:nvPicPr>
        <p:blipFill>
          <a:blip r:embed="rId5"/>
          <a:srcRect/>
          <a:stretch>
            <a:fillRect/>
          </a:stretch>
        </p:blipFill>
        <p:spPr bwMode="auto">
          <a:xfrm>
            <a:off x="-36513" y="6381750"/>
            <a:ext cx="969963" cy="401638"/>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el 1"/>
          <p:cNvSpPr>
            <a:spLocks noGrp="1"/>
          </p:cNvSpPr>
          <p:nvPr>
            <p:ph type="ctrTitle"/>
          </p:nvPr>
        </p:nvSpPr>
        <p:spPr>
          <a:xfrm>
            <a:off x="827088" y="2781300"/>
            <a:ext cx="7916862" cy="1233488"/>
          </a:xfrm>
        </p:spPr>
        <p:txBody>
          <a:bodyPr/>
          <a:lstStyle/>
          <a:p>
            <a:pPr algn="ctr"/>
            <a:r>
              <a:rPr lang="nl-NL" smtClean="0"/>
              <a:t>Bedankt!	</a:t>
            </a:r>
          </a:p>
        </p:txBody>
      </p:sp>
      <p:sp>
        <p:nvSpPr>
          <p:cNvPr id="27650" name="Ondertitel 2"/>
          <p:cNvSpPr>
            <a:spLocks noGrp="1"/>
          </p:cNvSpPr>
          <p:nvPr>
            <p:ph type="subTitle" idx="1"/>
          </p:nvPr>
        </p:nvSpPr>
        <p:spPr/>
        <p:txBody>
          <a:bodyPr/>
          <a:lstStyle/>
          <a:p>
            <a:endParaRPr lang="nl-NL" smtClean="0"/>
          </a:p>
          <a:p>
            <a:endParaRPr lang="nl-NL" smtClean="0"/>
          </a:p>
        </p:txBody>
      </p:sp>
      <p:pic>
        <p:nvPicPr>
          <p:cNvPr id="27651" name="Picture 2" descr="CHE logo">
            <a:hlinkClick r:id="rId3" tooltip="Homepage"/>
          </p:cNvPr>
          <p:cNvPicPr>
            <a:picLocks noChangeAspect="1" noChangeArrowheads="1"/>
          </p:cNvPicPr>
          <p:nvPr/>
        </p:nvPicPr>
        <p:blipFill>
          <a:blip r:embed="rId4"/>
          <a:srcRect/>
          <a:stretch>
            <a:fillRect/>
          </a:stretch>
        </p:blipFill>
        <p:spPr bwMode="auto">
          <a:xfrm>
            <a:off x="2051050" y="5754688"/>
            <a:ext cx="1917700" cy="8985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Powerpointsjabloon">
  <a:themeElements>
    <a:clrScheme name="02Presentatie Gomar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02Presentatie Gomarus">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02Presentatie Gomar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02Presentatie Gomar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02Presentatie Gomar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02Presentatie Gomar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02Presentatie Gomar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02Presentatie Gomar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02Presentatie Gomaru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02Presentatie Gomar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02Presentatie Gomar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02Presentatie Gomar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02Presentatie Gomar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02Presentatie Gomar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Powerpointsjabloon</Template>
  <TotalTime>151</TotalTime>
  <Words>140</Words>
  <Application>Microsoft Office PowerPoint</Application>
  <PresentationFormat>Diavoorstelling (4:3)</PresentationFormat>
  <Paragraphs>35</Paragraphs>
  <Slides>7</Slides>
  <Notes>7</Notes>
  <HiddenSlides>0</HiddenSlides>
  <MMClips>0</MMClips>
  <ScaleCrop>false</ScaleCrop>
  <HeadingPairs>
    <vt:vector size="6" baseType="variant">
      <vt:variant>
        <vt:lpstr>Gebruikte lettertypen</vt:lpstr>
      </vt:variant>
      <vt:variant>
        <vt:i4>3</vt:i4>
      </vt:variant>
      <vt:variant>
        <vt:lpstr>Ontwerpsjabloon</vt:lpstr>
      </vt:variant>
      <vt:variant>
        <vt:i4>4</vt:i4>
      </vt:variant>
      <vt:variant>
        <vt:lpstr>Diatitels</vt:lpstr>
      </vt:variant>
      <vt:variant>
        <vt:i4>7</vt:i4>
      </vt:variant>
    </vt:vector>
  </HeadingPairs>
  <TitlesOfParts>
    <vt:vector size="14" baseType="lpstr">
      <vt:lpstr>Arial</vt:lpstr>
      <vt:lpstr>Verdana</vt:lpstr>
      <vt:lpstr>Calibri</vt:lpstr>
      <vt:lpstr>Powerpointsjabloon</vt:lpstr>
      <vt:lpstr>Powerpointsjabloon</vt:lpstr>
      <vt:lpstr>Powerpointsjabloon</vt:lpstr>
      <vt:lpstr>Powerpointsjabloon</vt:lpstr>
      <vt:lpstr>Impact op medewerkers na verlies van een leerling</vt:lpstr>
      <vt:lpstr>Opzet van deze presentatie</vt:lpstr>
      <vt:lpstr>Voorstellen </vt:lpstr>
      <vt:lpstr>Inhoud en doel onderzoek</vt:lpstr>
      <vt:lpstr>HOOFDVRAAG</vt:lpstr>
      <vt:lpstr>Vraag om jullie medewerking</vt:lpstr>
      <vt:lpstr>Bedankt!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wk</dc:creator>
  <cp:lastModifiedBy>Petra van Leeuwen</cp:lastModifiedBy>
  <cp:revision>21</cp:revision>
  <cp:lastPrinted>2013-02-11T08:30:14Z</cp:lastPrinted>
  <dcterms:created xsi:type="dcterms:W3CDTF">2010-09-03T14:24:21Z</dcterms:created>
  <dcterms:modified xsi:type="dcterms:W3CDTF">2013-05-13T13:53:34Z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0x0101009143FA5727FDA5418542E84BFBF3B5C1</vt:lpwstr>
  </property>
</Properties>
</file>